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310" r:id="rId2"/>
    <p:sldId id="339" r:id="rId3"/>
    <p:sldId id="341" r:id="rId4"/>
    <p:sldId id="340" r:id="rId5"/>
    <p:sldId id="338" r:id="rId6"/>
    <p:sldId id="344" r:id="rId7"/>
    <p:sldId id="345" r:id="rId8"/>
    <p:sldId id="347" r:id="rId9"/>
    <p:sldId id="346" r:id="rId10"/>
    <p:sldId id="348" r:id="rId11"/>
    <p:sldId id="349" r:id="rId12"/>
    <p:sldId id="34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F2B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8" autoAdjust="0"/>
    <p:restoredTop sz="94595" autoAdjust="0"/>
  </p:normalViewPr>
  <p:slideViewPr>
    <p:cSldViewPr>
      <p:cViewPr varScale="1">
        <p:scale>
          <a:sx n="68" d="100"/>
          <a:sy n="68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6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0B6F2-4C64-4EE3-8722-BDBC58BD7DE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21AA95-D3AA-4A2A-A7DC-CD30C8318DDB}">
      <dgm:prSet phldrT="[Текст]"/>
      <dgm:spPr/>
      <dgm:t>
        <a:bodyPr/>
        <a:lstStyle/>
        <a:p>
          <a:r>
            <a:rPr lang="ru-RU" dirty="0" smtClean="0"/>
            <a:t>Ученику</a:t>
          </a:r>
          <a:endParaRPr lang="ru-RU" dirty="0"/>
        </a:p>
      </dgm:t>
    </dgm:pt>
    <dgm:pt modelId="{46A61CD1-02E8-4BA5-891C-1EF8606690BF}" type="parTrans" cxnId="{52305AC9-B2BF-407E-8FE0-2EEA22648F6B}">
      <dgm:prSet/>
      <dgm:spPr/>
      <dgm:t>
        <a:bodyPr/>
        <a:lstStyle/>
        <a:p>
          <a:endParaRPr lang="ru-RU"/>
        </a:p>
      </dgm:t>
    </dgm:pt>
    <dgm:pt modelId="{0B181796-1AEF-4A85-964B-2FABE6146220}" type="sibTrans" cxnId="{52305AC9-B2BF-407E-8FE0-2EEA22648F6B}">
      <dgm:prSet/>
      <dgm:spPr/>
      <dgm:t>
        <a:bodyPr/>
        <a:lstStyle/>
        <a:p>
          <a:endParaRPr lang="ru-RU"/>
        </a:p>
      </dgm:t>
    </dgm:pt>
    <dgm:pt modelId="{5E4828B8-F897-4414-B4EB-6484C508E5D7}">
      <dgm:prSet phldrT="[Текст]"/>
      <dgm:spPr/>
      <dgm:t>
        <a:bodyPr/>
        <a:lstStyle/>
        <a:p>
          <a:r>
            <a:rPr lang="ru-RU" dirty="0" smtClean="0"/>
            <a:t>Диск «Дыхание»</a:t>
          </a:r>
          <a:endParaRPr lang="ru-RU" dirty="0"/>
        </a:p>
      </dgm:t>
    </dgm:pt>
    <dgm:pt modelId="{FD627927-6D5B-41E2-961A-077D52406DAD}" type="parTrans" cxnId="{7A8CCEC6-7A9E-4D67-AFF7-434CD603ADEE}">
      <dgm:prSet/>
      <dgm:spPr/>
      <dgm:t>
        <a:bodyPr/>
        <a:lstStyle/>
        <a:p>
          <a:endParaRPr lang="ru-RU"/>
        </a:p>
      </dgm:t>
    </dgm:pt>
    <dgm:pt modelId="{82BC99A6-C881-4582-AB7B-DF1D7B1D4069}" type="sibTrans" cxnId="{7A8CCEC6-7A9E-4D67-AFF7-434CD603ADEE}">
      <dgm:prSet/>
      <dgm:spPr/>
      <dgm:t>
        <a:bodyPr/>
        <a:lstStyle/>
        <a:p>
          <a:endParaRPr lang="ru-RU"/>
        </a:p>
      </dgm:t>
    </dgm:pt>
    <dgm:pt modelId="{5B655EAB-B4D2-4CCC-9AE4-B12D787FCD9E}">
      <dgm:prSet phldrT="[Текст]"/>
      <dgm:spPr/>
      <dgm:t>
        <a:bodyPr/>
        <a:lstStyle/>
        <a:p>
          <a:r>
            <a:rPr lang="ru-RU" dirty="0" smtClean="0"/>
            <a:t>Руководство (рабочая тетрадь, избранные главы, материалы для самопроверки) – 32 часа</a:t>
          </a:r>
          <a:endParaRPr lang="ru-RU" dirty="0"/>
        </a:p>
      </dgm:t>
    </dgm:pt>
    <dgm:pt modelId="{3E614EBF-96FF-468E-A13F-A2EECD97CC4F}" type="parTrans" cxnId="{9E50A7AC-1E50-4165-9955-9D72A7342353}">
      <dgm:prSet/>
      <dgm:spPr/>
      <dgm:t>
        <a:bodyPr/>
        <a:lstStyle/>
        <a:p>
          <a:endParaRPr lang="ru-RU"/>
        </a:p>
      </dgm:t>
    </dgm:pt>
    <dgm:pt modelId="{960D3ED8-DF95-4248-A4F8-35A8A50E185C}" type="sibTrans" cxnId="{9E50A7AC-1E50-4165-9955-9D72A7342353}">
      <dgm:prSet/>
      <dgm:spPr/>
      <dgm:t>
        <a:bodyPr/>
        <a:lstStyle/>
        <a:p>
          <a:endParaRPr lang="ru-RU"/>
        </a:p>
      </dgm:t>
    </dgm:pt>
    <dgm:pt modelId="{BD28A2B7-2EF6-4BAF-B924-67F4FDA8847B}">
      <dgm:prSet phldrT="[Текст]"/>
      <dgm:spPr/>
      <dgm:t>
        <a:bodyPr/>
        <a:lstStyle/>
        <a:p>
          <a:r>
            <a:rPr lang="ru-RU" dirty="0" smtClean="0"/>
            <a:t>Учителю</a:t>
          </a:r>
          <a:endParaRPr lang="ru-RU" dirty="0"/>
        </a:p>
      </dgm:t>
    </dgm:pt>
    <dgm:pt modelId="{7F43F405-F993-4339-B36F-97689020A341}" type="parTrans" cxnId="{173272AD-C2F2-435A-8AC4-2F675EDE8A39}">
      <dgm:prSet/>
      <dgm:spPr/>
      <dgm:t>
        <a:bodyPr/>
        <a:lstStyle/>
        <a:p>
          <a:endParaRPr lang="ru-RU"/>
        </a:p>
      </dgm:t>
    </dgm:pt>
    <dgm:pt modelId="{B011850F-842A-4FE8-9E51-10F2447B011B}" type="sibTrans" cxnId="{173272AD-C2F2-435A-8AC4-2F675EDE8A39}">
      <dgm:prSet/>
      <dgm:spPr/>
      <dgm:t>
        <a:bodyPr/>
        <a:lstStyle/>
        <a:p>
          <a:endParaRPr lang="ru-RU"/>
        </a:p>
      </dgm:t>
    </dgm:pt>
    <dgm:pt modelId="{E63A109B-FE7E-4BD6-996F-6AF86AD87E79}">
      <dgm:prSet phldrT="[Текст]"/>
      <dgm:spPr/>
      <dgm:t>
        <a:bodyPr/>
        <a:lstStyle/>
        <a:p>
          <a:r>
            <a:rPr lang="ru-RU" dirty="0" smtClean="0"/>
            <a:t>Интерактивное </a:t>
          </a:r>
          <a:r>
            <a:rPr lang="ru-RU" dirty="0" err="1" smtClean="0"/>
            <a:t>видеопособие</a:t>
          </a:r>
          <a:endParaRPr lang="ru-RU" dirty="0"/>
        </a:p>
      </dgm:t>
    </dgm:pt>
    <dgm:pt modelId="{35B181F8-466D-4BFC-BB36-A359D9D6B5D0}" type="parTrans" cxnId="{D2DEB399-94CA-4B75-B6DE-411DCFA95A44}">
      <dgm:prSet/>
      <dgm:spPr/>
      <dgm:t>
        <a:bodyPr/>
        <a:lstStyle/>
        <a:p>
          <a:endParaRPr lang="ru-RU"/>
        </a:p>
      </dgm:t>
    </dgm:pt>
    <dgm:pt modelId="{5B97950D-413F-4687-A8C1-3A54776134ED}" type="sibTrans" cxnId="{D2DEB399-94CA-4B75-B6DE-411DCFA95A44}">
      <dgm:prSet/>
      <dgm:spPr/>
      <dgm:t>
        <a:bodyPr/>
        <a:lstStyle/>
        <a:p>
          <a:endParaRPr lang="ru-RU"/>
        </a:p>
      </dgm:t>
    </dgm:pt>
    <dgm:pt modelId="{57DCC7EA-D15B-47AE-929C-171DD1E4E90E}">
      <dgm:prSet phldrT="[Текст]"/>
      <dgm:spPr/>
      <dgm:t>
        <a:bodyPr/>
        <a:lstStyle/>
        <a:p>
          <a:r>
            <a:rPr lang="ru-RU" dirty="0" smtClean="0"/>
            <a:t>Очные и заочные курсы, </a:t>
          </a:r>
          <a:r>
            <a:rPr lang="ru-RU" dirty="0" err="1" smtClean="0"/>
            <a:t>вебинары</a:t>
          </a:r>
          <a:r>
            <a:rPr lang="ru-RU" dirty="0" smtClean="0"/>
            <a:t>, поддержка</a:t>
          </a:r>
          <a:endParaRPr lang="ru-RU" dirty="0"/>
        </a:p>
      </dgm:t>
    </dgm:pt>
    <dgm:pt modelId="{E754E035-67A9-4C41-85B2-3912B6D72697}" type="parTrans" cxnId="{1CB357AE-317C-426B-8FA8-7E8487235FD3}">
      <dgm:prSet/>
      <dgm:spPr/>
      <dgm:t>
        <a:bodyPr/>
        <a:lstStyle/>
        <a:p>
          <a:endParaRPr lang="ru-RU"/>
        </a:p>
      </dgm:t>
    </dgm:pt>
    <dgm:pt modelId="{E91FAB5F-1803-41B3-BBCC-CAE562202C05}" type="sibTrans" cxnId="{1CB357AE-317C-426B-8FA8-7E8487235FD3}">
      <dgm:prSet/>
      <dgm:spPr/>
      <dgm:t>
        <a:bodyPr/>
        <a:lstStyle/>
        <a:p>
          <a:endParaRPr lang="ru-RU"/>
        </a:p>
      </dgm:t>
    </dgm:pt>
    <dgm:pt modelId="{F8A63FA8-FE5A-408F-85CC-C55BAEA905BF}">
      <dgm:prSet phldrT="[Текст]"/>
      <dgm:spPr/>
      <dgm:t>
        <a:bodyPr/>
        <a:lstStyle/>
        <a:p>
          <a:r>
            <a:rPr lang="ru-RU" dirty="0" smtClean="0"/>
            <a:t>Примерная программа и тематическое планирование</a:t>
          </a:r>
          <a:endParaRPr lang="ru-RU" dirty="0"/>
        </a:p>
      </dgm:t>
    </dgm:pt>
    <dgm:pt modelId="{BA996DD1-01AE-4B13-B554-CF1FD3F56667}" type="parTrans" cxnId="{4786045A-CC71-4266-A28C-695D03580A4F}">
      <dgm:prSet/>
      <dgm:spPr/>
    </dgm:pt>
    <dgm:pt modelId="{09A4A030-2C60-4B11-A443-FD281210A022}" type="sibTrans" cxnId="{4786045A-CC71-4266-A28C-695D03580A4F}">
      <dgm:prSet/>
      <dgm:spPr/>
    </dgm:pt>
    <dgm:pt modelId="{F6036F0C-EC5E-4892-A0A5-4175049CE8A3}">
      <dgm:prSet phldrT="[Текст]"/>
      <dgm:spPr/>
      <dgm:t>
        <a:bodyPr/>
        <a:lstStyle/>
        <a:p>
          <a:r>
            <a:rPr lang="ru-RU" dirty="0" smtClean="0"/>
            <a:t>Рабочая программа</a:t>
          </a:r>
          <a:endParaRPr lang="ru-RU" dirty="0"/>
        </a:p>
      </dgm:t>
    </dgm:pt>
    <dgm:pt modelId="{DC8EC778-7F5C-4171-BBE1-3BC9766804E4}" type="parTrans" cxnId="{B6E89619-9F08-497B-AF69-621102632111}">
      <dgm:prSet/>
      <dgm:spPr/>
    </dgm:pt>
    <dgm:pt modelId="{7E52D3C2-A5DE-4360-81B9-262C4313AF40}" type="sibTrans" cxnId="{B6E89619-9F08-497B-AF69-621102632111}">
      <dgm:prSet/>
      <dgm:spPr/>
    </dgm:pt>
    <dgm:pt modelId="{DE5FD582-429C-46F3-9AA1-89AD9B6E9BC0}" type="pres">
      <dgm:prSet presAssocID="{4130B6F2-4C64-4EE3-8722-BDBC58BD7DE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55F18-D010-4E81-9D81-773DDF93EA1D}" type="pres">
      <dgm:prSet presAssocID="{CA21AA95-D3AA-4A2A-A7DC-CD30C8318DDB}" presName="linNode" presStyleCnt="0"/>
      <dgm:spPr/>
    </dgm:pt>
    <dgm:pt modelId="{09A7AF32-4697-4A81-80EE-86B62A606904}" type="pres">
      <dgm:prSet presAssocID="{CA21AA95-D3AA-4A2A-A7DC-CD30C8318DD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D3C30-B53C-44DB-A7FA-DF82A0FBFE28}" type="pres">
      <dgm:prSet presAssocID="{CA21AA95-D3AA-4A2A-A7DC-CD30C8318DD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345E4-3B2D-4C19-98EC-4BDB44D8E4CE}" type="pres">
      <dgm:prSet presAssocID="{0B181796-1AEF-4A85-964B-2FABE6146220}" presName="sp" presStyleCnt="0"/>
      <dgm:spPr/>
    </dgm:pt>
    <dgm:pt modelId="{EFA5A165-B992-46F5-8464-5C30AF1EA2F3}" type="pres">
      <dgm:prSet presAssocID="{BD28A2B7-2EF6-4BAF-B924-67F4FDA8847B}" presName="linNode" presStyleCnt="0"/>
      <dgm:spPr/>
    </dgm:pt>
    <dgm:pt modelId="{6203404D-F9A2-4299-A69E-EBE2B81AE9B2}" type="pres">
      <dgm:prSet presAssocID="{BD28A2B7-2EF6-4BAF-B924-67F4FDA8847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6BC65-44F0-45E2-BA21-8EA6B9EAA5C9}" type="pres">
      <dgm:prSet presAssocID="{BD28A2B7-2EF6-4BAF-B924-67F4FDA8847B}" presName="descendantText" presStyleLbl="alignAccFollowNode1" presStyleIdx="1" presStyleCnt="2" custScaleY="137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DA5595-1735-4A1A-9755-B3A0E9DE3B46}" type="presOf" srcId="{5E4828B8-F897-4414-B4EB-6484C508E5D7}" destId="{B63D3C30-B53C-44DB-A7FA-DF82A0FBFE28}" srcOrd="0" destOrd="0" presId="urn:microsoft.com/office/officeart/2005/8/layout/vList5"/>
    <dgm:cxn modelId="{173272AD-C2F2-435A-8AC4-2F675EDE8A39}" srcId="{4130B6F2-4C64-4EE3-8722-BDBC58BD7DEB}" destId="{BD28A2B7-2EF6-4BAF-B924-67F4FDA8847B}" srcOrd="1" destOrd="0" parTransId="{7F43F405-F993-4339-B36F-97689020A341}" sibTransId="{B011850F-842A-4FE8-9E51-10F2447B011B}"/>
    <dgm:cxn modelId="{4786045A-CC71-4266-A28C-695D03580A4F}" srcId="{BD28A2B7-2EF6-4BAF-B924-67F4FDA8847B}" destId="{F8A63FA8-FE5A-408F-85CC-C55BAEA905BF}" srcOrd="1" destOrd="0" parTransId="{BA996DD1-01AE-4B13-B554-CF1FD3F56667}" sibTransId="{09A4A030-2C60-4B11-A443-FD281210A022}"/>
    <dgm:cxn modelId="{A7163AA8-A787-49E3-9316-4B518F46B813}" type="presOf" srcId="{4130B6F2-4C64-4EE3-8722-BDBC58BD7DEB}" destId="{DE5FD582-429C-46F3-9AA1-89AD9B6E9BC0}" srcOrd="0" destOrd="0" presId="urn:microsoft.com/office/officeart/2005/8/layout/vList5"/>
    <dgm:cxn modelId="{82F73EBA-013C-405B-9B90-D282CEF6838D}" type="presOf" srcId="{BD28A2B7-2EF6-4BAF-B924-67F4FDA8847B}" destId="{6203404D-F9A2-4299-A69E-EBE2B81AE9B2}" srcOrd="0" destOrd="0" presId="urn:microsoft.com/office/officeart/2005/8/layout/vList5"/>
    <dgm:cxn modelId="{9E50A7AC-1E50-4165-9955-9D72A7342353}" srcId="{CA21AA95-D3AA-4A2A-A7DC-CD30C8318DDB}" destId="{5B655EAB-B4D2-4CCC-9AE4-B12D787FCD9E}" srcOrd="1" destOrd="0" parTransId="{3E614EBF-96FF-468E-A13F-A2EECD97CC4F}" sibTransId="{960D3ED8-DF95-4248-A4F8-35A8A50E185C}"/>
    <dgm:cxn modelId="{B6E89619-9F08-497B-AF69-621102632111}" srcId="{BD28A2B7-2EF6-4BAF-B924-67F4FDA8847B}" destId="{F6036F0C-EC5E-4892-A0A5-4175049CE8A3}" srcOrd="2" destOrd="0" parTransId="{DC8EC778-7F5C-4171-BBE1-3BC9766804E4}" sibTransId="{7E52D3C2-A5DE-4360-81B9-262C4313AF40}"/>
    <dgm:cxn modelId="{7A8CCEC6-7A9E-4D67-AFF7-434CD603ADEE}" srcId="{CA21AA95-D3AA-4A2A-A7DC-CD30C8318DDB}" destId="{5E4828B8-F897-4414-B4EB-6484C508E5D7}" srcOrd="0" destOrd="0" parTransId="{FD627927-6D5B-41E2-961A-077D52406DAD}" sibTransId="{82BC99A6-C881-4582-AB7B-DF1D7B1D4069}"/>
    <dgm:cxn modelId="{4C4384E8-C50C-4BDF-9BC8-8A0AA0B332DE}" type="presOf" srcId="{57DCC7EA-D15B-47AE-929C-171DD1E4E90E}" destId="{B076BC65-44F0-45E2-BA21-8EA6B9EAA5C9}" srcOrd="0" destOrd="3" presId="urn:microsoft.com/office/officeart/2005/8/layout/vList5"/>
    <dgm:cxn modelId="{B6C797F8-85AA-4793-86C0-986D33956450}" type="presOf" srcId="{E63A109B-FE7E-4BD6-996F-6AF86AD87E79}" destId="{B076BC65-44F0-45E2-BA21-8EA6B9EAA5C9}" srcOrd="0" destOrd="0" presId="urn:microsoft.com/office/officeart/2005/8/layout/vList5"/>
    <dgm:cxn modelId="{1CB357AE-317C-426B-8FA8-7E8487235FD3}" srcId="{BD28A2B7-2EF6-4BAF-B924-67F4FDA8847B}" destId="{57DCC7EA-D15B-47AE-929C-171DD1E4E90E}" srcOrd="3" destOrd="0" parTransId="{E754E035-67A9-4C41-85B2-3912B6D72697}" sibTransId="{E91FAB5F-1803-41B3-BBCC-CAE562202C05}"/>
    <dgm:cxn modelId="{F4802EAF-9FA0-49C4-92F3-3E7EBA755D0F}" type="presOf" srcId="{F8A63FA8-FE5A-408F-85CC-C55BAEA905BF}" destId="{B076BC65-44F0-45E2-BA21-8EA6B9EAA5C9}" srcOrd="0" destOrd="1" presId="urn:microsoft.com/office/officeart/2005/8/layout/vList5"/>
    <dgm:cxn modelId="{B6FDDD8D-7A7C-4D15-A27E-CE3E02ACCC2D}" type="presOf" srcId="{F6036F0C-EC5E-4892-A0A5-4175049CE8A3}" destId="{B076BC65-44F0-45E2-BA21-8EA6B9EAA5C9}" srcOrd="0" destOrd="2" presId="urn:microsoft.com/office/officeart/2005/8/layout/vList5"/>
    <dgm:cxn modelId="{C3C68473-3A6C-41B5-956D-816E29457E1E}" type="presOf" srcId="{5B655EAB-B4D2-4CCC-9AE4-B12D787FCD9E}" destId="{B63D3C30-B53C-44DB-A7FA-DF82A0FBFE28}" srcOrd="0" destOrd="1" presId="urn:microsoft.com/office/officeart/2005/8/layout/vList5"/>
    <dgm:cxn modelId="{52305AC9-B2BF-407E-8FE0-2EEA22648F6B}" srcId="{4130B6F2-4C64-4EE3-8722-BDBC58BD7DEB}" destId="{CA21AA95-D3AA-4A2A-A7DC-CD30C8318DDB}" srcOrd="0" destOrd="0" parTransId="{46A61CD1-02E8-4BA5-891C-1EF8606690BF}" sibTransId="{0B181796-1AEF-4A85-964B-2FABE6146220}"/>
    <dgm:cxn modelId="{B83DD790-B4C2-447A-90F2-7FDCB50C5DD5}" type="presOf" srcId="{CA21AA95-D3AA-4A2A-A7DC-CD30C8318DDB}" destId="{09A7AF32-4697-4A81-80EE-86B62A606904}" srcOrd="0" destOrd="0" presId="urn:microsoft.com/office/officeart/2005/8/layout/vList5"/>
    <dgm:cxn modelId="{D2DEB399-94CA-4B75-B6DE-411DCFA95A44}" srcId="{BD28A2B7-2EF6-4BAF-B924-67F4FDA8847B}" destId="{E63A109B-FE7E-4BD6-996F-6AF86AD87E79}" srcOrd="0" destOrd="0" parTransId="{35B181F8-466D-4BFC-BB36-A359D9D6B5D0}" sibTransId="{5B97950D-413F-4687-A8C1-3A54776134ED}"/>
    <dgm:cxn modelId="{21A63EE9-EC6C-4CB6-8F76-7440F629626B}" type="presParOf" srcId="{DE5FD582-429C-46F3-9AA1-89AD9B6E9BC0}" destId="{1B055F18-D010-4E81-9D81-773DDF93EA1D}" srcOrd="0" destOrd="0" presId="urn:microsoft.com/office/officeart/2005/8/layout/vList5"/>
    <dgm:cxn modelId="{A398FECD-EE70-4FE1-AEB7-2F5BF80C5060}" type="presParOf" srcId="{1B055F18-D010-4E81-9D81-773DDF93EA1D}" destId="{09A7AF32-4697-4A81-80EE-86B62A606904}" srcOrd="0" destOrd="0" presId="urn:microsoft.com/office/officeart/2005/8/layout/vList5"/>
    <dgm:cxn modelId="{568C0E69-DBB9-453A-AA17-AC52EC789BB4}" type="presParOf" srcId="{1B055F18-D010-4E81-9D81-773DDF93EA1D}" destId="{B63D3C30-B53C-44DB-A7FA-DF82A0FBFE28}" srcOrd="1" destOrd="0" presId="urn:microsoft.com/office/officeart/2005/8/layout/vList5"/>
    <dgm:cxn modelId="{9A3EAEA0-0A10-472B-A9DD-A46815819EAB}" type="presParOf" srcId="{DE5FD582-429C-46F3-9AA1-89AD9B6E9BC0}" destId="{5E7345E4-3B2D-4C19-98EC-4BDB44D8E4CE}" srcOrd="1" destOrd="0" presId="urn:microsoft.com/office/officeart/2005/8/layout/vList5"/>
    <dgm:cxn modelId="{357169EA-3FE5-4E11-8CCD-78E10C0D8F59}" type="presParOf" srcId="{DE5FD582-429C-46F3-9AA1-89AD9B6E9BC0}" destId="{EFA5A165-B992-46F5-8464-5C30AF1EA2F3}" srcOrd="2" destOrd="0" presId="urn:microsoft.com/office/officeart/2005/8/layout/vList5"/>
    <dgm:cxn modelId="{5AAD60A2-AC50-4E0C-8610-957580360B0C}" type="presParOf" srcId="{EFA5A165-B992-46F5-8464-5C30AF1EA2F3}" destId="{6203404D-F9A2-4299-A69E-EBE2B81AE9B2}" srcOrd="0" destOrd="0" presId="urn:microsoft.com/office/officeart/2005/8/layout/vList5"/>
    <dgm:cxn modelId="{08705EEE-711F-435A-A75E-0B5442628600}" type="presParOf" srcId="{EFA5A165-B992-46F5-8464-5C30AF1EA2F3}" destId="{B076BC65-44F0-45E2-BA21-8EA6B9EAA5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BAF91-1D83-4F50-B484-3FAABD2DCD4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F439965-5263-4A70-9F16-6A09E460F51C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solidFill>
                <a:srgbClr val="002060"/>
              </a:solidFill>
            </a:rPr>
            <a:t>Темы итоговых проектных работ: </a:t>
          </a:r>
          <a:r>
            <a:rPr lang="ru-RU" b="0" dirty="0" smtClean="0">
              <a:solidFill>
                <a:srgbClr val="002060"/>
              </a:solidFill>
            </a:rPr>
            <a:t>Праздник в доме, Однодневный поход, История хлеба</a:t>
          </a:r>
          <a:endParaRPr lang="ru-RU" b="0" dirty="0">
            <a:solidFill>
              <a:srgbClr val="002060"/>
            </a:solidFill>
          </a:endParaRPr>
        </a:p>
      </dgm:t>
    </dgm:pt>
    <dgm:pt modelId="{F1A6BF07-1021-4B9C-BF3B-3ED8DAAF6CED}" type="parTrans" cxnId="{2F684CBB-77D6-4AFC-9EF9-97346B5FFE03}">
      <dgm:prSet/>
      <dgm:spPr/>
      <dgm:t>
        <a:bodyPr/>
        <a:lstStyle/>
        <a:p>
          <a:endParaRPr lang="ru-RU"/>
        </a:p>
      </dgm:t>
    </dgm:pt>
    <dgm:pt modelId="{7CD798A0-5C9A-4592-87A9-A399404E43C7}" type="sibTrans" cxnId="{2F684CBB-77D6-4AFC-9EF9-97346B5FFE03}">
      <dgm:prSet/>
      <dgm:spPr/>
      <dgm:t>
        <a:bodyPr/>
        <a:lstStyle/>
        <a:p>
          <a:endParaRPr lang="ru-RU"/>
        </a:p>
      </dgm:t>
    </dgm:pt>
    <dgm:pt modelId="{210D946A-ACFC-4343-8F09-28289EB2B69A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Список ЦОРОВ из интернета, из диска «Дыхание»</a:t>
          </a:r>
          <a:endParaRPr lang="ru-RU" b="1" dirty="0">
            <a:solidFill>
              <a:srgbClr val="C00000"/>
            </a:solidFill>
          </a:endParaRPr>
        </a:p>
      </dgm:t>
    </dgm:pt>
    <dgm:pt modelId="{672CC20F-71E4-409B-9FA7-D500B725CB27}" type="parTrans" cxnId="{EEB94533-926F-41AC-A7FE-38013808A1D2}">
      <dgm:prSet/>
      <dgm:spPr/>
      <dgm:t>
        <a:bodyPr/>
        <a:lstStyle/>
        <a:p>
          <a:endParaRPr lang="ru-RU"/>
        </a:p>
      </dgm:t>
    </dgm:pt>
    <dgm:pt modelId="{9F7F9C72-1250-4AB0-AB2E-12D7FDFEDED6}" type="sibTrans" cxnId="{EEB94533-926F-41AC-A7FE-38013808A1D2}">
      <dgm:prSet/>
      <dgm:spPr/>
      <dgm:t>
        <a:bodyPr/>
        <a:lstStyle/>
        <a:p>
          <a:endParaRPr lang="ru-RU"/>
        </a:p>
      </dgm:t>
    </dgm:pt>
    <dgm:pt modelId="{CFBD8022-88B5-46EB-B454-9DFC1959AEB4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Избранные главы – тексты 1-8</a:t>
          </a:r>
          <a:endParaRPr lang="ru-RU" b="1" dirty="0">
            <a:solidFill>
              <a:srgbClr val="002060"/>
            </a:solidFill>
          </a:endParaRPr>
        </a:p>
      </dgm:t>
    </dgm:pt>
    <dgm:pt modelId="{D0369351-B2BF-45EE-9F9E-855C82C9119D}" type="parTrans" cxnId="{CE7CB676-92F3-4F23-BC25-25E09BC8A519}">
      <dgm:prSet/>
      <dgm:spPr/>
      <dgm:t>
        <a:bodyPr/>
        <a:lstStyle/>
        <a:p>
          <a:endParaRPr lang="ru-RU"/>
        </a:p>
      </dgm:t>
    </dgm:pt>
    <dgm:pt modelId="{E87B1116-8690-48C9-A030-C02B56BD7617}" type="sibTrans" cxnId="{CE7CB676-92F3-4F23-BC25-25E09BC8A519}">
      <dgm:prSet/>
      <dgm:spPr/>
      <dgm:t>
        <a:bodyPr/>
        <a:lstStyle/>
        <a:p>
          <a:endParaRPr lang="ru-RU"/>
        </a:p>
      </dgm:t>
    </dgm:pt>
    <dgm:pt modelId="{86208589-896B-4E1B-A853-14EB86E5761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Словарь</a:t>
          </a:r>
          <a:endParaRPr lang="ru-RU" b="1" dirty="0">
            <a:solidFill>
              <a:srgbClr val="002060"/>
            </a:solidFill>
          </a:endParaRPr>
        </a:p>
      </dgm:t>
    </dgm:pt>
    <dgm:pt modelId="{C3E0A7E0-2D85-4747-9457-04A58D726006}" type="parTrans" cxnId="{6789FC68-08EF-4318-A8AF-D0CFE75C90A6}">
      <dgm:prSet/>
      <dgm:spPr/>
      <dgm:t>
        <a:bodyPr/>
        <a:lstStyle/>
        <a:p>
          <a:endParaRPr lang="ru-RU"/>
        </a:p>
      </dgm:t>
    </dgm:pt>
    <dgm:pt modelId="{CCBB5FA9-A727-4231-BDF0-EA0D67CB8BF0}" type="sibTrans" cxnId="{6789FC68-08EF-4318-A8AF-D0CFE75C90A6}">
      <dgm:prSet/>
      <dgm:spPr/>
      <dgm:t>
        <a:bodyPr/>
        <a:lstStyle/>
        <a:p>
          <a:endParaRPr lang="ru-RU"/>
        </a:p>
      </dgm:t>
    </dgm:pt>
    <dgm:pt modelId="{F02E6E88-54A2-45DA-9B30-B9B1CDB8D1FB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Ответы к заданиям для самопроверки</a:t>
          </a:r>
          <a:endParaRPr lang="ru-RU" b="1" dirty="0">
            <a:solidFill>
              <a:srgbClr val="C00000"/>
            </a:solidFill>
          </a:endParaRPr>
        </a:p>
      </dgm:t>
    </dgm:pt>
    <dgm:pt modelId="{04962F3A-D0DF-4324-BC63-6C4B5A5EDDF6}" type="parTrans" cxnId="{6627306D-413D-4D75-9C79-B4ACAA54866B}">
      <dgm:prSet/>
      <dgm:spPr/>
      <dgm:t>
        <a:bodyPr/>
        <a:lstStyle/>
        <a:p>
          <a:endParaRPr lang="ru-RU"/>
        </a:p>
      </dgm:t>
    </dgm:pt>
    <dgm:pt modelId="{15F85C2D-B468-40F4-97AA-D6F0A2295034}" type="sibTrans" cxnId="{6627306D-413D-4D75-9C79-B4ACAA54866B}">
      <dgm:prSet/>
      <dgm:spPr/>
      <dgm:t>
        <a:bodyPr/>
        <a:lstStyle/>
        <a:p>
          <a:endParaRPr lang="ru-RU"/>
        </a:p>
      </dgm:t>
    </dgm:pt>
    <dgm:pt modelId="{D8A2BB96-534F-4B4D-81CC-D97DC922DD1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2060"/>
              </a:solidFill>
            </a:rPr>
            <a:t>Диагностическая  работа </a:t>
          </a:r>
          <a:endParaRPr lang="ru-RU" sz="2800" b="1" dirty="0">
            <a:solidFill>
              <a:srgbClr val="002060"/>
            </a:solidFill>
          </a:endParaRPr>
        </a:p>
      </dgm:t>
    </dgm:pt>
    <dgm:pt modelId="{EFB1E36E-206A-48AC-8CD8-66DF695BC3B1}" type="parTrans" cxnId="{0451E3A0-7690-4BE4-AF35-92A805F10024}">
      <dgm:prSet/>
      <dgm:spPr/>
      <dgm:t>
        <a:bodyPr/>
        <a:lstStyle/>
        <a:p>
          <a:endParaRPr lang="ru-RU"/>
        </a:p>
      </dgm:t>
    </dgm:pt>
    <dgm:pt modelId="{22C1181C-E134-4DB1-BC72-B16F79D4F344}" type="sibTrans" cxnId="{0451E3A0-7690-4BE4-AF35-92A805F10024}">
      <dgm:prSet/>
      <dgm:spPr/>
      <dgm:t>
        <a:bodyPr/>
        <a:lstStyle/>
        <a:p>
          <a:endParaRPr lang="ru-RU"/>
        </a:p>
      </dgm:t>
    </dgm:pt>
    <dgm:pt modelId="{471B0667-6493-453D-8551-CA6A72ADBE1F}" type="pres">
      <dgm:prSet presAssocID="{604BAF91-1D83-4F50-B484-3FAABD2DCD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7E2B2F5-6330-4990-B2CE-5FD3D663E40C}" type="pres">
      <dgm:prSet presAssocID="{8F439965-5263-4A70-9F16-6A09E460F51C}" presName="vertOne" presStyleCnt="0"/>
      <dgm:spPr/>
    </dgm:pt>
    <dgm:pt modelId="{716A7920-D2A8-4989-8E5E-3B5B121EC290}" type="pres">
      <dgm:prSet presAssocID="{8F439965-5263-4A70-9F16-6A09E460F51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E77320-4A30-47E5-8997-26B089C24CCD}" type="pres">
      <dgm:prSet presAssocID="{8F439965-5263-4A70-9F16-6A09E460F51C}" presName="parTransOne" presStyleCnt="0"/>
      <dgm:spPr/>
    </dgm:pt>
    <dgm:pt modelId="{29FA1BE6-36CB-4688-B77F-AE7759AE5FEB}" type="pres">
      <dgm:prSet presAssocID="{8F439965-5263-4A70-9F16-6A09E460F51C}" presName="horzOne" presStyleCnt="0"/>
      <dgm:spPr/>
    </dgm:pt>
    <dgm:pt modelId="{0EFA9660-12F6-44CE-BCCE-EA88265D7A17}" type="pres">
      <dgm:prSet presAssocID="{210D946A-ACFC-4343-8F09-28289EB2B69A}" presName="vertTwo" presStyleCnt="0"/>
      <dgm:spPr/>
    </dgm:pt>
    <dgm:pt modelId="{BB36AD00-89CB-497D-8A63-22DD3D6DB6EC}" type="pres">
      <dgm:prSet presAssocID="{210D946A-ACFC-4343-8F09-28289EB2B69A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8FCB88-B23E-4B61-8132-FF8A3839AAD1}" type="pres">
      <dgm:prSet presAssocID="{210D946A-ACFC-4343-8F09-28289EB2B69A}" presName="parTransTwo" presStyleCnt="0"/>
      <dgm:spPr/>
    </dgm:pt>
    <dgm:pt modelId="{D956F018-8E93-4630-A513-8E94CC3EB61B}" type="pres">
      <dgm:prSet presAssocID="{210D946A-ACFC-4343-8F09-28289EB2B69A}" presName="horzTwo" presStyleCnt="0"/>
      <dgm:spPr/>
    </dgm:pt>
    <dgm:pt modelId="{1BA105B3-81FC-4545-B30C-FFE7379CC45D}" type="pres">
      <dgm:prSet presAssocID="{CFBD8022-88B5-46EB-B454-9DFC1959AEB4}" presName="vertThree" presStyleCnt="0"/>
      <dgm:spPr/>
    </dgm:pt>
    <dgm:pt modelId="{E71F50AF-555D-49E6-86CB-0A91F663BE32}" type="pres">
      <dgm:prSet presAssocID="{CFBD8022-88B5-46EB-B454-9DFC1959AEB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F19A59-6A15-4851-9155-CF5ADE619A61}" type="pres">
      <dgm:prSet presAssocID="{CFBD8022-88B5-46EB-B454-9DFC1959AEB4}" presName="horzThree" presStyleCnt="0"/>
      <dgm:spPr/>
    </dgm:pt>
    <dgm:pt modelId="{B66973AB-37C3-445E-ABE0-B3EE0E4B77C0}" type="pres">
      <dgm:prSet presAssocID="{E87B1116-8690-48C9-A030-C02B56BD7617}" presName="sibSpaceThree" presStyleCnt="0"/>
      <dgm:spPr/>
    </dgm:pt>
    <dgm:pt modelId="{EB802403-625A-4C16-AB1D-F140A3A281CA}" type="pres">
      <dgm:prSet presAssocID="{86208589-896B-4E1B-A853-14EB86E57610}" presName="vertThree" presStyleCnt="0"/>
      <dgm:spPr/>
    </dgm:pt>
    <dgm:pt modelId="{77429182-D9AC-4FE5-BE69-5A2980B514FE}" type="pres">
      <dgm:prSet presAssocID="{86208589-896B-4E1B-A853-14EB86E57610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9FF0AC-5DE0-4346-9BFF-DA6DAEE25FDF}" type="pres">
      <dgm:prSet presAssocID="{86208589-896B-4E1B-A853-14EB86E57610}" presName="horzThree" presStyleCnt="0"/>
      <dgm:spPr/>
    </dgm:pt>
    <dgm:pt modelId="{1AF8EC00-827A-45D7-9CCF-1F3388559BF8}" type="pres">
      <dgm:prSet presAssocID="{9F7F9C72-1250-4AB0-AB2E-12D7FDFEDED6}" presName="sibSpaceTwo" presStyleCnt="0"/>
      <dgm:spPr/>
    </dgm:pt>
    <dgm:pt modelId="{877B0119-4E5A-408E-A3C4-E18CEB4A1111}" type="pres">
      <dgm:prSet presAssocID="{F02E6E88-54A2-45DA-9B30-B9B1CDB8D1FB}" presName="vertTwo" presStyleCnt="0"/>
      <dgm:spPr/>
    </dgm:pt>
    <dgm:pt modelId="{28FDD095-7843-43A8-BD5E-163DE98D6EEC}" type="pres">
      <dgm:prSet presAssocID="{F02E6E88-54A2-45DA-9B30-B9B1CDB8D1F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C67D5F-A2A6-489D-89B8-BAC99E46F2FE}" type="pres">
      <dgm:prSet presAssocID="{F02E6E88-54A2-45DA-9B30-B9B1CDB8D1FB}" presName="parTransTwo" presStyleCnt="0"/>
      <dgm:spPr/>
    </dgm:pt>
    <dgm:pt modelId="{9AD02766-1EE9-4D5B-A1B1-46938BBBBB84}" type="pres">
      <dgm:prSet presAssocID="{F02E6E88-54A2-45DA-9B30-B9B1CDB8D1FB}" presName="horzTwo" presStyleCnt="0"/>
      <dgm:spPr/>
    </dgm:pt>
    <dgm:pt modelId="{0C2FE446-1EBC-4450-BBC4-D09846F2BBA0}" type="pres">
      <dgm:prSet presAssocID="{D8A2BB96-534F-4B4D-81CC-D97DC922DD1C}" presName="vertThree" presStyleCnt="0"/>
      <dgm:spPr/>
    </dgm:pt>
    <dgm:pt modelId="{3C53791C-E01E-4E4C-BAB1-2A898EC5C7F2}" type="pres">
      <dgm:prSet presAssocID="{D8A2BB96-534F-4B4D-81CC-D97DC922DD1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D3AFFA-DA1F-41A4-961B-D7CB7F20AE25}" type="pres">
      <dgm:prSet presAssocID="{D8A2BB96-534F-4B4D-81CC-D97DC922DD1C}" presName="horzThree" presStyleCnt="0"/>
      <dgm:spPr/>
    </dgm:pt>
  </dgm:ptLst>
  <dgm:cxnLst>
    <dgm:cxn modelId="{C4660D45-49C1-4FE3-8643-C0AC1ED974E7}" type="presOf" srcId="{D8A2BB96-534F-4B4D-81CC-D97DC922DD1C}" destId="{3C53791C-E01E-4E4C-BAB1-2A898EC5C7F2}" srcOrd="0" destOrd="0" presId="urn:microsoft.com/office/officeart/2005/8/layout/hierarchy4"/>
    <dgm:cxn modelId="{6789FC68-08EF-4318-A8AF-D0CFE75C90A6}" srcId="{210D946A-ACFC-4343-8F09-28289EB2B69A}" destId="{86208589-896B-4E1B-A853-14EB86E57610}" srcOrd="1" destOrd="0" parTransId="{C3E0A7E0-2D85-4747-9457-04A58D726006}" sibTransId="{CCBB5FA9-A727-4231-BDF0-EA0D67CB8BF0}"/>
    <dgm:cxn modelId="{3B040BE9-1462-4717-BB4D-F0582591349A}" type="presOf" srcId="{604BAF91-1D83-4F50-B484-3FAABD2DCD4F}" destId="{471B0667-6493-453D-8551-CA6A72ADBE1F}" srcOrd="0" destOrd="0" presId="urn:microsoft.com/office/officeart/2005/8/layout/hierarchy4"/>
    <dgm:cxn modelId="{D41EE299-33BE-4F0D-A724-019197FB674B}" type="presOf" srcId="{F02E6E88-54A2-45DA-9B30-B9B1CDB8D1FB}" destId="{28FDD095-7843-43A8-BD5E-163DE98D6EEC}" srcOrd="0" destOrd="0" presId="urn:microsoft.com/office/officeart/2005/8/layout/hierarchy4"/>
    <dgm:cxn modelId="{CE7CB676-92F3-4F23-BC25-25E09BC8A519}" srcId="{210D946A-ACFC-4343-8F09-28289EB2B69A}" destId="{CFBD8022-88B5-46EB-B454-9DFC1959AEB4}" srcOrd="0" destOrd="0" parTransId="{D0369351-B2BF-45EE-9F9E-855C82C9119D}" sibTransId="{E87B1116-8690-48C9-A030-C02B56BD7617}"/>
    <dgm:cxn modelId="{66F94571-BD62-4B82-A10A-D772688B4F73}" type="presOf" srcId="{210D946A-ACFC-4343-8F09-28289EB2B69A}" destId="{BB36AD00-89CB-497D-8A63-22DD3D6DB6EC}" srcOrd="0" destOrd="0" presId="urn:microsoft.com/office/officeart/2005/8/layout/hierarchy4"/>
    <dgm:cxn modelId="{CF17EAA9-6540-4A20-864F-7D07C7CCA5E9}" type="presOf" srcId="{CFBD8022-88B5-46EB-B454-9DFC1959AEB4}" destId="{E71F50AF-555D-49E6-86CB-0A91F663BE32}" srcOrd="0" destOrd="0" presId="urn:microsoft.com/office/officeart/2005/8/layout/hierarchy4"/>
    <dgm:cxn modelId="{1390FC9A-6491-4950-8645-BB0D825B86AF}" type="presOf" srcId="{8F439965-5263-4A70-9F16-6A09E460F51C}" destId="{716A7920-D2A8-4989-8E5E-3B5B121EC290}" srcOrd="0" destOrd="0" presId="urn:microsoft.com/office/officeart/2005/8/layout/hierarchy4"/>
    <dgm:cxn modelId="{2F684CBB-77D6-4AFC-9EF9-97346B5FFE03}" srcId="{604BAF91-1D83-4F50-B484-3FAABD2DCD4F}" destId="{8F439965-5263-4A70-9F16-6A09E460F51C}" srcOrd="0" destOrd="0" parTransId="{F1A6BF07-1021-4B9C-BF3B-3ED8DAAF6CED}" sibTransId="{7CD798A0-5C9A-4592-87A9-A399404E43C7}"/>
    <dgm:cxn modelId="{1FA536F9-1107-4DEC-AE29-5844C824CF8E}" type="presOf" srcId="{86208589-896B-4E1B-A853-14EB86E57610}" destId="{77429182-D9AC-4FE5-BE69-5A2980B514FE}" srcOrd="0" destOrd="0" presId="urn:microsoft.com/office/officeart/2005/8/layout/hierarchy4"/>
    <dgm:cxn modelId="{EEB94533-926F-41AC-A7FE-38013808A1D2}" srcId="{8F439965-5263-4A70-9F16-6A09E460F51C}" destId="{210D946A-ACFC-4343-8F09-28289EB2B69A}" srcOrd="0" destOrd="0" parTransId="{672CC20F-71E4-409B-9FA7-D500B725CB27}" sibTransId="{9F7F9C72-1250-4AB0-AB2E-12D7FDFEDED6}"/>
    <dgm:cxn modelId="{6627306D-413D-4D75-9C79-B4ACAA54866B}" srcId="{8F439965-5263-4A70-9F16-6A09E460F51C}" destId="{F02E6E88-54A2-45DA-9B30-B9B1CDB8D1FB}" srcOrd="1" destOrd="0" parTransId="{04962F3A-D0DF-4324-BC63-6C4B5A5EDDF6}" sibTransId="{15F85C2D-B468-40F4-97AA-D6F0A2295034}"/>
    <dgm:cxn modelId="{0451E3A0-7690-4BE4-AF35-92A805F10024}" srcId="{F02E6E88-54A2-45DA-9B30-B9B1CDB8D1FB}" destId="{D8A2BB96-534F-4B4D-81CC-D97DC922DD1C}" srcOrd="0" destOrd="0" parTransId="{EFB1E36E-206A-48AC-8CD8-66DF695BC3B1}" sibTransId="{22C1181C-E134-4DB1-BC72-B16F79D4F344}"/>
    <dgm:cxn modelId="{34955FA2-43DE-42FB-86A6-FB07CE2EB457}" type="presParOf" srcId="{471B0667-6493-453D-8551-CA6A72ADBE1F}" destId="{C7E2B2F5-6330-4990-B2CE-5FD3D663E40C}" srcOrd="0" destOrd="0" presId="urn:microsoft.com/office/officeart/2005/8/layout/hierarchy4"/>
    <dgm:cxn modelId="{FA5FF424-591D-49AC-9D2C-88A8E7BBEF72}" type="presParOf" srcId="{C7E2B2F5-6330-4990-B2CE-5FD3D663E40C}" destId="{716A7920-D2A8-4989-8E5E-3B5B121EC290}" srcOrd="0" destOrd="0" presId="urn:microsoft.com/office/officeart/2005/8/layout/hierarchy4"/>
    <dgm:cxn modelId="{3A0BA4FC-B888-4CC4-A60B-B5D4BA3DE05F}" type="presParOf" srcId="{C7E2B2F5-6330-4990-B2CE-5FD3D663E40C}" destId="{D7E77320-4A30-47E5-8997-26B089C24CCD}" srcOrd="1" destOrd="0" presId="urn:microsoft.com/office/officeart/2005/8/layout/hierarchy4"/>
    <dgm:cxn modelId="{944DB3AA-8435-4B0D-B7D5-12FE185C975F}" type="presParOf" srcId="{C7E2B2F5-6330-4990-B2CE-5FD3D663E40C}" destId="{29FA1BE6-36CB-4688-B77F-AE7759AE5FEB}" srcOrd="2" destOrd="0" presId="urn:microsoft.com/office/officeart/2005/8/layout/hierarchy4"/>
    <dgm:cxn modelId="{4E40DE7E-46D0-4C37-A82A-E90D2DA477AC}" type="presParOf" srcId="{29FA1BE6-36CB-4688-B77F-AE7759AE5FEB}" destId="{0EFA9660-12F6-44CE-BCCE-EA88265D7A17}" srcOrd="0" destOrd="0" presId="urn:microsoft.com/office/officeart/2005/8/layout/hierarchy4"/>
    <dgm:cxn modelId="{88FDFDB1-3A5A-471F-9F34-C62644826DD5}" type="presParOf" srcId="{0EFA9660-12F6-44CE-BCCE-EA88265D7A17}" destId="{BB36AD00-89CB-497D-8A63-22DD3D6DB6EC}" srcOrd="0" destOrd="0" presId="urn:microsoft.com/office/officeart/2005/8/layout/hierarchy4"/>
    <dgm:cxn modelId="{1D03AE8C-1EC5-4C51-BF22-332B11A5CED2}" type="presParOf" srcId="{0EFA9660-12F6-44CE-BCCE-EA88265D7A17}" destId="{698FCB88-B23E-4B61-8132-FF8A3839AAD1}" srcOrd="1" destOrd="0" presId="urn:microsoft.com/office/officeart/2005/8/layout/hierarchy4"/>
    <dgm:cxn modelId="{050AE029-EB90-40ED-BC85-4DEAED31DA6F}" type="presParOf" srcId="{0EFA9660-12F6-44CE-BCCE-EA88265D7A17}" destId="{D956F018-8E93-4630-A513-8E94CC3EB61B}" srcOrd="2" destOrd="0" presId="urn:microsoft.com/office/officeart/2005/8/layout/hierarchy4"/>
    <dgm:cxn modelId="{AAB5A3EC-65AF-4D7E-903F-8104CDF5377E}" type="presParOf" srcId="{D956F018-8E93-4630-A513-8E94CC3EB61B}" destId="{1BA105B3-81FC-4545-B30C-FFE7379CC45D}" srcOrd="0" destOrd="0" presId="urn:microsoft.com/office/officeart/2005/8/layout/hierarchy4"/>
    <dgm:cxn modelId="{E642E505-8555-4132-9C90-87D71AB3BE48}" type="presParOf" srcId="{1BA105B3-81FC-4545-B30C-FFE7379CC45D}" destId="{E71F50AF-555D-49E6-86CB-0A91F663BE32}" srcOrd="0" destOrd="0" presId="urn:microsoft.com/office/officeart/2005/8/layout/hierarchy4"/>
    <dgm:cxn modelId="{2AAB2CEC-AB33-4229-ACDD-339F2AF8C8DE}" type="presParOf" srcId="{1BA105B3-81FC-4545-B30C-FFE7379CC45D}" destId="{F6F19A59-6A15-4851-9155-CF5ADE619A61}" srcOrd="1" destOrd="0" presId="urn:microsoft.com/office/officeart/2005/8/layout/hierarchy4"/>
    <dgm:cxn modelId="{0C0F6AEE-CA26-419F-B7A1-770377578E75}" type="presParOf" srcId="{D956F018-8E93-4630-A513-8E94CC3EB61B}" destId="{B66973AB-37C3-445E-ABE0-B3EE0E4B77C0}" srcOrd="1" destOrd="0" presId="urn:microsoft.com/office/officeart/2005/8/layout/hierarchy4"/>
    <dgm:cxn modelId="{4564BCF4-6ADC-442A-93DB-29DB22FDFF59}" type="presParOf" srcId="{D956F018-8E93-4630-A513-8E94CC3EB61B}" destId="{EB802403-625A-4C16-AB1D-F140A3A281CA}" srcOrd="2" destOrd="0" presId="urn:microsoft.com/office/officeart/2005/8/layout/hierarchy4"/>
    <dgm:cxn modelId="{BA8E906E-CADE-4575-9323-C6749370818A}" type="presParOf" srcId="{EB802403-625A-4C16-AB1D-F140A3A281CA}" destId="{77429182-D9AC-4FE5-BE69-5A2980B514FE}" srcOrd="0" destOrd="0" presId="urn:microsoft.com/office/officeart/2005/8/layout/hierarchy4"/>
    <dgm:cxn modelId="{12850771-AEB8-4455-927F-502DE16B6A28}" type="presParOf" srcId="{EB802403-625A-4C16-AB1D-F140A3A281CA}" destId="{E19FF0AC-5DE0-4346-9BFF-DA6DAEE25FDF}" srcOrd="1" destOrd="0" presId="urn:microsoft.com/office/officeart/2005/8/layout/hierarchy4"/>
    <dgm:cxn modelId="{FD4A49EC-72F0-46B0-85AC-983DE49E5A54}" type="presParOf" srcId="{29FA1BE6-36CB-4688-B77F-AE7759AE5FEB}" destId="{1AF8EC00-827A-45D7-9CCF-1F3388559BF8}" srcOrd="1" destOrd="0" presId="urn:microsoft.com/office/officeart/2005/8/layout/hierarchy4"/>
    <dgm:cxn modelId="{954AE9B6-27BF-408D-BC46-7FAF657E32F8}" type="presParOf" srcId="{29FA1BE6-36CB-4688-B77F-AE7759AE5FEB}" destId="{877B0119-4E5A-408E-A3C4-E18CEB4A1111}" srcOrd="2" destOrd="0" presId="urn:microsoft.com/office/officeart/2005/8/layout/hierarchy4"/>
    <dgm:cxn modelId="{C719F517-3A20-416F-9DAD-3A703451CFCC}" type="presParOf" srcId="{877B0119-4E5A-408E-A3C4-E18CEB4A1111}" destId="{28FDD095-7843-43A8-BD5E-163DE98D6EEC}" srcOrd="0" destOrd="0" presId="urn:microsoft.com/office/officeart/2005/8/layout/hierarchy4"/>
    <dgm:cxn modelId="{653FC6AD-6DC4-458C-8635-079BCF76D73F}" type="presParOf" srcId="{877B0119-4E5A-408E-A3C4-E18CEB4A1111}" destId="{65C67D5F-A2A6-489D-89B8-BAC99E46F2FE}" srcOrd="1" destOrd="0" presId="urn:microsoft.com/office/officeart/2005/8/layout/hierarchy4"/>
    <dgm:cxn modelId="{D6C199F1-C702-4949-A7B1-29B1780B1175}" type="presParOf" srcId="{877B0119-4E5A-408E-A3C4-E18CEB4A1111}" destId="{9AD02766-1EE9-4D5B-A1B1-46938BBBBB84}" srcOrd="2" destOrd="0" presId="urn:microsoft.com/office/officeart/2005/8/layout/hierarchy4"/>
    <dgm:cxn modelId="{E9E9F920-4ECE-44E8-8E8E-F356ED1127A5}" type="presParOf" srcId="{9AD02766-1EE9-4D5B-A1B1-46938BBBBB84}" destId="{0C2FE446-1EBC-4450-BBC4-D09846F2BBA0}" srcOrd="0" destOrd="0" presId="urn:microsoft.com/office/officeart/2005/8/layout/hierarchy4"/>
    <dgm:cxn modelId="{14816067-4F43-401A-9237-B4947BA70D5D}" type="presParOf" srcId="{0C2FE446-1EBC-4450-BBC4-D09846F2BBA0}" destId="{3C53791C-E01E-4E4C-BAB1-2A898EC5C7F2}" srcOrd="0" destOrd="0" presId="urn:microsoft.com/office/officeart/2005/8/layout/hierarchy4"/>
    <dgm:cxn modelId="{32C892E6-12D5-4B9F-A445-784BC994A235}" type="presParOf" srcId="{0C2FE446-1EBC-4450-BBC4-D09846F2BBA0}" destId="{4DD3AFFA-DA1F-41A4-961B-D7CB7F20AE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AF678-695B-493B-BC6D-FAB847AC4497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</dgm:pt>
    <dgm:pt modelId="{07ACF5EC-B459-4FDA-8E31-E4392CC302B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Сводная таблица выполненных заданий</a:t>
          </a:r>
          <a:endParaRPr lang="ru-RU" b="1" dirty="0">
            <a:solidFill>
              <a:schemeClr val="tx1"/>
            </a:solidFill>
          </a:endParaRPr>
        </a:p>
      </dgm:t>
    </dgm:pt>
    <dgm:pt modelId="{582BD0B1-A463-404D-BB3D-451B4D3C0074}" type="parTrans" cxnId="{5E52AEE0-7595-432D-A761-64A880283741}">
      <dgm:prSet/>
      <dgm:spPr/>
      <dgm:t>
        <a:bodyPr/>
        <a:lstStyle/>
        <a:p>
          <a:endParaRPr lang="ru-RU"/>
        </a:p>
      </dgm:t>
    </dgm:pt>
    <dgm:pt modelId="{A7CAE9B5-F1EE-4E14-9ED5-B6475F40A783}" type="sibTrans" cxnId="{5E52AEE0-7595-432D-A761-64A880283741}">
      <dgm:prSet/>
      <dgm:spPr/>
      <dgm:t>
        <a:bodyPr/>
        <a:lstStyle/>
        <a:p>
          <a:endParaRPr lang="ru-RU"/>
        </a:p>
      </dgm:t>
    </dgm:pt>
    <dgm:pt modelId="{93127E50-B43A-444A-BCC4-64E47CAEA1A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Выполнение заданий в «Избранных главах»</a:t>
          </a:r>
          <a:endParaRPr lang="ru-RU" b="1" dirty="0">
            <a:solidFill>
              <a:schemeClr val="tx1"/>
            </a:solidFill>
          </a:endParaRPr>
        </a:p>
      </dgm:t>
    </dgm:pt>
    <dgm:pt modelId="{0C8FDF1F-84B1-41E6-B6FE-ECF26D50B5E8}" type="parTrans" cxnId="{2A29392F-8605-461E-9212-F385F485CEB5}">
      <dgm:prSet/>
      <dgm:spPr/>
      <dgm:t>
        <a:bodyPr/>
        <a:lstStyle/>
        <a:p>
          <a:endParaRPr lang="ru-RU"/>
        </a:p>
      </dgm:t>
    </dgm:pt>
    <dgm:pt modelId="{140C8BF1-CB0B-4635-9307-00FF450647F0}" type="sibTrans" cxnId="{2A29392F-8605-461E-9212-F385F485CEB5}">
      <dgm:prSet/>
      <dgm:spPr/>
      <dgm:t>
        <a:bodyPr/>
        <a:lstStyle/>
        <a:p>
          <a:endParaRPr lang="ru-RU"/>
        </a:p>
      </dgm:t>
    </dgm:pt>
    <dgm:pt modelId="{A63248FE-4164-4CE2-86E2-F737D784778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со словарем</a:t>
          </a:r>
          <a:endParaRPr lang="ru-RU" b="1" dirty="0">
            <a:solidFill>
              <a:schemeClr val="tx1"/>
            </a:solidFill>
          </a:endParaRPr>
        </a:p>
      </dgm:t>
    </dgm:pt>
    <dgm:pt modelId="{5C7EB915-ABC8-49E6-BE22-9F0EE97254C7}" type="parTrans" cxnId="{BAF14AC1-68F4-40BF-8FC8-EF6E6A8DAB5C}">
      <dgm:prSet/>
      <dgm:spPr/>
      <dgm:t>
        <a:bodyPr/>
        <a:lstStyle/>
        <a:p>
          <a:endParaRPr lang="ru-RU"/>
        </a:p>
      </dgm:t>
    </dgm:pt>
    <dgm:pt modelId="{6C655024-4A7A-487B-A09E-6D8EA0B3C4B7}" type="sibTrans" cxnId="{BAF14AC1-68F4-40BF-8FC8-EF6E6A8DAB5C}">
      <dgm:prSet/>
      <dgm:spPr/>
      <dgm:t>
        <a:bodyPr/>
        <a:lstStyle/>
        <a:p>
          <a:endParaRPr lang="ru-RU"/>
        </a:p>
      </dgm:t>
    </dgm:pt>
    <dgm:pt modelId="{5BBCF67F-9F27-4488-9DC6-653C774A6E96}" type="pres">
      <dgm:prSet presAssocID="{621AF678-695B-493B-BC6D-FAB847AC4497}" presName="CompostProcess" presStyleCnt="0">
        <dgm:presLayoutVars>
          <dgm:dir/>
          <dgm:resizeHandles val="exact"/>
        </dgm:presLayoutVars>
      </dgm:prSet>
      <dgm:spPr/>
    </dgm:pt>
    <dgm:pt modelId="{47F3C77B-FF58-490B-BC66-EF8199FCCF3B}" type="pres">
      <dgm:prSet presAssocID="{621AF678-695B-493B-BC6D-FAB847AC4497}" presName="arrow" presStyleLbl="bgShp" presStyleIdx="0" presStyleCnt="1"/>
      <dgm:spPr/>
    </dgm:pt>
    <dgm:pt modelId="{F0E46953-4AAC-4D1A-8110-9A074FDFBB23}" type="pres">
      <dgm:prSet presAssocID="{621AF678-695B-493B-BC6D-FAB847AC4497}" presName="linearProcess" presStyleCnt="0"/>
      <dgm:spPr/>
    </dgm:pt>
    <dgm:pt modelId="{7B94732F-A9E0-4AE1-8C1B-C1BB48DBD62C}" type="pres">
      <dgm:prSet presAssocID="{07ACF5EC-B459-4FDA-8E31-E4392CC302B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DAEA9-7B6A-4A22-8BCE-91DA218CC452}" type="pres">
      <dgm:prSet presAssocID="{A7CAE9B5-F1EE-4E14-9ED5-B6475F40A783}" presName="sibTrans" presStyleCnt="0"/>
      <dgm:spPr/>
    </dgm:pt>
    <dgm:pt modelId="{931810C8-63E5-47DB-91A8-0C2EEC4717F3}" type="pres">
      <dgm:prSet presAssocID="{93127E50-B43A-444A-BCC4-64E47CAEA1A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9709A-49BE-4649-96CA-F082FCE5EBD6}" type="pres">
      <dgm:prSet presAssocID="{140C8BF1-CB0B-4635-9307-00FF450647F0}" presName="sibTrans" presStyleCnt="0"/>
      <dgm:spPr/>
    </dgm:pt>
    <dgm:pt modelId="{A651388E-8B37-4E92-ABFA-47FE78DE162A}" type="pres">
      <dgm:prSet presAssocID="{A63248FE-4164-4CE2-86E2-F737D784778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9392F-8605-461E-9212-F385F485CEB5}" srcId="{621AF678-695B-493B-BC6D-FAB847AC4497}" destId="{93127E50-B43A-444A-BCC4-64E47CAEA1AD}" srcOrd="1" destOrd="0" parTransId="{0C8FDF1F-84B1-41E6-B6FE-ECF26D50B5E8}" sibTransId="{140C8BF1-CB0B-4635-9307-00FF450647F0}"/>
    <dgm:cxn modelId="{5E52AEE0-7595-432D-A761-64A880283741}" srcId="{621AF678-695B-493B-BC6D-FAB847AC4497}" destId="{07ACF5EC-B459-4FDA-8E31-E4392CC302B1}" srcOrd="0" destOrd="0" parTransId="{582BD0B1-A463-404D-BB3D-451B4D3C0074}" sibTransId="{A7CAE9B5-F1EE-4E14-9ED5-B6475F40A783}"/>
    <dgm:cxn modelId="{691C38BC-7CC9-455B-8452-62EA1ADAAF07}" type="presOf" srcId="{621AF678-695B-493B-BC6D-FAB847AC4497}" destId="{5BBCF67F-9F27-4488-9DC6-653C774A6E96}" srcOrd="0" destOrd="0" presId="urn:microsoft.com/office/officeart/2005/8/layout/hProcess9"/>
    <dgm:cxn modelId="{47EEE77B-EBA2-4944-BD19-4B0E4ECAC23B}" type="presOf" srcId="{A63248FE-4164-4CE2-86E2-F737D784778C}" destId="{A651388E-8B37-4E92-ABFA-47FE78DE162A}" srcOrd="0" destOrd="0" presId="urn:microsoft.com/office/officeart/2005/8/layout/hProcess9"/>
    <dgm:cxn modelId="{EF2A9CBD-33AC-4053-95A0-5C48B4CCEFD8}" type="presOf" srcId="{07ACF5EC-B459-4FDA-8E31-E4392CC302B1}" destId="{7B94732F-A9E0-4AE1-8C1B-C1BB48DBD62C}" srcOrd="0" destOrd="0" presId="urn:microsoft.com/office/officeart/2005/8/layout/hProcess9"/>
    <dgm:cxn modelId="{EA145449-FA7D-4842-A3E3-EF7B46BE9FA2}" type="presOf" srcId="{93127E50-B43A-444A-BCC4-64E47CAEA1AD}" destId="{931810C8-63E5-47DB-91A8-0C2EEC4717F3}" srcOrd="0" destOrd="0" presId="urn:microsoft.com/office/officeart/2005/8/layout/hProcess9"/>
    <dgm:cxn modelId="{BAF14AC1-68F4-40BF-8FC8-EF6E6A8DAB5C}" srcId="{621AF678-695B-493B-BC6D-FAB847AC4497}" destId="{A63248FE-4164-4CE2-86E2-F737D784778C}" srcOrd="2" destOrd="0" parTransId="{5C7EB915-ABC8-49E6-BE22-9F0EE97254C7}" sibTransId="{6C655024-4A7A-487B-A09E-6D8EA0B3C4B7}"/>
    <dgm:cxn modelId="{B157053E-91C0-4B0A-8CE6-801565265F7F}" type="presParOf" srcId="{5BBCF67F-9F27-4488-9DC6-653C774A6E96}" destId="{47F3C77B-FF58-490B-BC66-EF8199FCCF3B}" srcOrd="0" destOrd="0" presId="urn:microsoft.com/office/officeart/2005/8/layout/hProcess9"/>
    <dgm:cxn modelId="{9848E08D-BD0B-451E-B41C-2EB0FE5B03DC}" type="presParOf" srcId="{5BBCF67F-9F27-4488-9DC6-653C774A6E96}" destId="{F0E46953-4AAC-4D1A-8110-9A074FDFBB23}" srcOrd="1" destOrd="0" presId="urn:microsoft.com/office/officeart/2005/8/layout/hProcess9"/>
    <dgm:cxn modelId="{853DF460-F3C9-4739-BB0C-B77C90214DC7}" type="presParOf" srcId="{F0E46953-4AAC-4D1A-8110-9A074FDFBB23}" destId="{7B94732F-A9E0-4AE1-8C1B-C1BB48DBD62C}" srcOrd="0" destOrd="0" presId="urn:microsoft.com/office/officeart/2005/8/layout/hProcess9"/>
    <dgm:cxn modelId="{25D6765F-36E6-4E57-AB5D-654DEE72E3A2}" type="presParOf" srcId="{F0E46953-4AAC-4D1A-8110-9A074FDFBB23}" destId="{D6CDAEA9-7B6A-4A22-8BCE-91DA218CC452}" srcOrd="1" destOrd="0" presId="urn:microsoft.com/office/officeart/2005/8/layout/hProcess9"/>
    <dgm:cxn modelId="{BF41265E-B273-4503-9539-D9EC51449577}" type="presParOf" srcId="{F0E46953-4AAC-4D1A-8110-9A074FDFBB23}" destId="{931810C8-63E5-47DB-91A8-0C2EEC4717F3}" srcOrd="2" destOrd="0" presId="urn:microsoft.com/office/officeart/2005/8/layout/hProcess9"/>
    <dgm:cxn modelId="{3666EE9C-7123-46FB-997E-F81DD3316158}" type="presParOf" srcId="{F0E46953-4AAC-4D1A-8110-9A074FDFBB23}" destId="{57A9709A-49BE-4649-96CA-F082FCE5EBD6}" srcOrd="3" destOrd="0" presId="urn:microsoft.com/office/officeart/2005/8/layout/hProcess9"/>
    <dgm:cxn modelId="{2182CEFF-16D1-45E6-9D91-CFA8608C7E9D}" type="presParOf" srcId="{F0E46953-4AAC-4D1A-8110-9A074FDFBB23}" destId="{A651388E-8B37-4E92-ABFA-47FE78DE16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D3C30-B53C-44DB-A7FA-DF82A0FBFE28}">
      <dsp:nvSpPr>
        <dsp:cNvPr id="0" name=""/>
        <dsp:cNvSpPr/>
      </dsp:nvSpPr>
      <dsp:spPr>
        <a:xfrm rot="5400000">
          <a:off x="4075911" y="-1125134"/>
          <a:ext cx="2032988" cy="479285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Диск «Дыхание»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Руководство (рабочая тетрадь, избранные главы, материалы для самопроверки) – 32 часа</a:t>
          </a:r>
          <a:endParaRPr lang="ru-RU" sz="2500" kern="1200" dirty="0"/>
        </a:p>
      </dsp:txBody>
      <dsp:txXfrm rot="-5400000">
        <a:off x="2695979" y="354040"/>
        <a:ext cx="4693610" cy="1834504"/>
      </dsp:txXfrm>
    </dsp:sp>
    <dsp:sp modelId="{09A7AF32-4697-4A81-80EE-86B62A606904}">
      <dsp:nvSpPr>
        <dsp:cNvPr id="0" name=""/>
        <dsp:cNvSpPr/>
      </dsp:nvSpPr>
      <dsp:spPr>
        <a:xfrm>
          <a:off x="0" y="674"/>
          <a:ext cx="2695979" cy="25412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Ученику</a:t>
          </a:r>
          <a:endParaRPr lang="ru-RU" sz="4500" kern="1200" dirty="0"/>
        </a:p>
      </dsp:txBody>
      <dsp:txXfrm>
        <a:off x="124053" y="124727"/>
        <a:ext cx="2447873" cy="2293129"/>
      </dsp:txXfrm>
    </dsp:sp>
    <dsp:sp modelId="{B076BC65-44F0-45E2-BA21-8EA6B9EAA5C9}">
      <dsp:nvSpPr>
        <dsp:cNvPr id="0" name=""/>
        <dsp:cNvSpPr/>
      </dsp:nvSpPr>
      <dsp:spPr>
        <a:xfrm rot="5400000">
          <a:off x="3685951" y="1676366"/>
          <a:ext cx="2802962" cy="4788171"/>
        </a:xfrm>
        <a:prstGeom prst="round2SameRect">
          <a:avLst/>
        </a:prstGeom>
        <a:solidFill>
          <a:schemeClr val="accent3">
            <a:tint val="40000"/>
            <a:alpha val="90000"/>
            <a:hueOff val="10333457"/>
            <a:satOff val="-39206"/>
            <a:lumOff val="-254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333457"/>
              <a:satOff val="-39206"/>
              <a:lumOff val="-25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Интерактивное </a:t>
          </a:r>
          <a:r>
            <a:rPr lang="ru-RU" sz="2500" kern="1200" dirty="0" err="1" smtClean="0"/>
            <a:t>видеопособие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Примерная программа и тематическое планирование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Рабочая программа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Очные и заочные курсы, </a:t>
          </a:r>
          <a:r>
            <a:rPr lang="ru-RU" sz="2500" kern="1200" dirty="0" err="1" smtClean="0"/>
            <a:t>вебинары</a:t>
          </a:r>
          <a:r>
            <a:rPr lang="ru-RU" sz="2500" kern="1200" dirty="0" smtClean="0"/>
            <a:t>, поддержка</a:t>
          </a:r>
          <a:endParaRPr lang="ru-RU" sz="2500" kern="1200" dirty="0"/>
        </a:p>
      </dsp:txBody>
      <dsp:txXfrm rot="-5400000">
        <a:off x="2693347" y="2805800"/>
        <a:ext cx="4651342" cy="2529304"/>
      </dsp:txXfrm>
    </dsp:sp>
    <dsp:sp modelId="{6203404D-F9A2-4299-A69E-EBE2B81AE9B2}">
      <dsp:nvSpPr>
        <dsp:cNvPr id="0" name=""/>
        <dsp:cNvSpPr/>
      </dsp:nvSpPr>
      <dsp:spPr>
        <a:xfrm>
          <a:off x="0" y="2799834"/>
          <a:ext cx="2693346" cy="2541235"/>
        </a:xfrm>
        <a:prstGeom prst="roundRect">
          <a:avLst/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Учителю</a:t>
          </a:r>
          <a:endParaRPr lang="ru-RU" sz="4500" kern="1200" dirty="0"/>
        </a:p>
      </dsp:txBody>
      <dsp:txXfrm>
        <a:off x="124053" y="2923887"/>
        <a:ext cx="2445240" cy="2293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A7920-D2A8-4989-8E5E-3B5B121EC290}">
      <dsp:nvSpPr>
        <dsp:cNvPr id="0" name=""/>
        <dsp:cNvSpPr/>
      </dsp:nvSpPr>
      <dsp:spPr>
        <a:xfrm>
          <a:off x="1024" y="2004"/>
          <a:ext cx="8926942" cy="17182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 </a:t>
          </a:r>
          <a:r>
            <a:rPr lang="ru-RU" sz="3500" b="1" kern="1200" dirty="0" smtClean="0">
              <a:solidFill>
                <a:srgbClr val="002060"/>
              </a:solidFill>
            </a:rPr>
            <a:t>Темы итоговых проектных работ: </a:t>
          </a:r>
          <a:r>
            <a:rPr lang="ru-RU" sz="3500" b="0" kern="1200" dirty="0" smtClean="0">
              <a:solidFill>
                <a:srgbClr val="002060"/>
              </a:solidFill>
            </a:rPr>
            <a:t>Праздник в доме, Однодневный поход, История хлеба</a:t>
          </a:r>
          <a:endParaRPr lang="ru-RU" sz="3500" b="0" kern="1200" dirty="0">
            <a:solidFill>
              <a:srgbClr val="002060"/>
            </a:solidFill>
          </a:endParaRPr>
        </a:p>
      </dsp:txBody>
      <dsp:txXfrm>
        <a:off x="51349" y="52329"/>
        <a:ext cx="8826292" cy="1617556"/>
      </dsp:txXfrm>
    </dsp:sp>
    <dsp:sp modelId="{BB36AD00-89CB-497D-8A63-22DD3D6DB6EC}">
      <dsp:nvSpPr>
        <dsp:cNvPr id="0" name=""/>
        <dsp:cNvSpPr/>
      </dsp:nvSpPr>
      <dsp:spPr>
        <a:xfrm>
          <a:off x="1024" y="1877200"/>
          <a:ext cx="5831355" cy="17182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</a:rPr>
            <a:t>Список ЦОРОВ из интернета, из диска «Дыхание»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51349" y="1927525"/>
        <a:ext cx="5730705" cy="1617556"/>
      </dsp:txXfrm>
    </dsp:sp>
    <dsp:sp modelId="{E71F50AF-555D-49E6-86CB-0A91F663BE32}">
      <dsp:nvSpPr>
        <dsp:cNvPr id="0" name=""/>
        <dsp:cNvSpPr/>
      </dsp:nvSpPr>
      <dsp:spPr>
        <a:xfrm>
          <a:off x="1024" y="3752397"/>
          <a:ext cx="2855707" cy="17182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Избранные главы – тексты 1-8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51349" y="3802722"/>
        <a:ext cx="2755057" cy="1617556"/>
      </dsp:txXfrm>
    </dsp:sp>
    <dsp:sp modelId="{77429182-D9AC-4FE5-BE69-5A2980B514FE}">
      <dsp:nvSpPr>
        <dsp:cNvPr id="0" name=""/>
        <dsp:cNvSpPr/>
      </dsp:nvSpPr>
      <dsp:spPr>
        <a:xfrm>
          <a:off x="2976672" y="3752397"/>
          <a:ext cx="2855707" cy="17182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002060"/>
              </a:solidFill>
            </a:rPr>
            <a:t>Словарь</a:t>
          </a:r>
          <a:endParaRPr lang="ru-RU" sz="3000" b="1" kern="1200" dirty="0">
            <a:solidFill>
              <a:srgbClr val="002060"/>
            </a:solidFill>
          </a:endParaRPr>
        </a:p>
      </dsp:txBody>
      <dsp:txXfrm>
        <a:off x="3026997" y="3802722"/>
        <a:ext cx="2755057" cy="1617556"/>
      </dsp:txXfrm>
    </dsp:sp>
    <dsp:sp modelId="{28FDD095-7843-43A8-BD5E-163DE98D6EEC}">
      <dsp:nvSpPr>
        <dsp:cNvPr id="0" name=""/>
        <dsp:cNvSpPr/>
      </dsp:nvSpPr>
      <dsp:spPr>
        <a:xfrm>
          <a:off x="6072259" y="1877200"/>
          <a:ext cx="2855707" cy="17182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rgbClr val="C00000"/>
              </a:solidFill>
            </a:rPr>
            <a:t>Ответы к заданиям для самопроверки</a:t>
          </a:r>
          <a:endParaRPr lang="ru-RU" sz="3000" b="1" kern="1200" dirty="0">
            <a:solidFill>
              <a:srgbClr val="C00000"/>
            </a:solidFill>
          </a:endParaRPr>
        </a:p>
      </dsp:txBody>
      <dsp:txXfrm>
        <a:off x="6122584" y="1927525"/>
        <a:ext cx="2755057" cy="1617556"/>
      </dsp:txXfrm>
    </dsp:sp>
    <dsp:sp modelId="{3C53791C-E01E-4E4C-BAB1-2A898EC5C7F2}">
      <dsp:nvSpPr>
        <dsp:cNvPr id="0" name=""/>
        <dsp:cNvSpPr/>
      </dsp:nvSpPr>
      <dsp:spPr>
        <a:xfrm>
          <a:off x="6072259" y="3752397"/>
          <a:ext cx="2855707" cy="17182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Диагностическая  работа 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6122584" y="3802722"/>
        <a:ext cx="2755057" cy="1617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C77B-FF58-490B-BC66-EF8199FCCF3B}">
      <dsp:nvSpPr>
        <dsp:cNvPr id="0" name=""/>
        <dsp:cNvSpPr/>
      </dsp:nvSpPr>
      <dsp:spPr>
        <a:xfrm>
          <a:off x="653534" y="0"/>
          <a:ext cx="7406718" cy="547211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94732F-A9E0-4AE1-8C1B-C1BB48DBD62C}">
      <dsp:nvSpPr>
        <dsp:cNvPr id="0" name=""/>
        <dsp:cNvSpPr/>
      </dsp:nvSpPr>
      <dsp:spPr>
        <a:xfrm>
          <a:off x="9360" y="1641633"/>
          <a:ext cx="2804750" cy="218884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Сводная таблица выполненных заданий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6211" y="1748484"/>
        <a:ext cx="2591048" cy="1975143"/>
      </dsp:txXfrm>
    </dsp:sp>
    <dsp:sp modelId="{931810C8-63E5-47DB-91A8-0C2EEC4717F3}">
      <dsp:nvSpPr>
        <dsp:cNvPr id="0" name=""/>
        <dsp:cNvSpPr/>
      </dsp:nvSpPr>
      <dsp:spPr>
        <a:xfrm>
          <a:off x="2954518" y="1641633"/>
          <a:ext cx="2804750" cy="2188845"/>
        </a:xfrm>
        <a:prstGeom prst="roundRect">
          <a:avLst/>
        </a:prstGeom>
        <a:gradFill rotWithShape="0">
          <a:gsLst>
            <a:gs pos="0">
              <a:schemeClr val="accent3">
                <a:hueOff val="4500961"/>
                <a:satOff val="407"/>
                <a:lumOff val="-4315"/>
                <a:alphaOff val="0"/>
                <a:shade val="51000"/>
                <a:satMod val="130000"/>
              </a:schemeClr>
            </a:gs>
            <a:gs pos="80000">
              <a:schemeClr val="accent3">
                <a:hueOff val="4500961"/>
                <a:satOff val="407"/>
                <a:lumOff val="-4315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961"/>
                <a:satOff val="407"/>
                <a:lumOff val="-43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Выполнение заданий в «Избранных главах»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3061369" y="1748484"/>
        <a:ext cx="2591048" cy="1975143"/>
      </dsp:txXfrm>
    </dsp:sp>
    <dsp:sp modelId="{A651388E-8B37-4E92-ABFA-47FE78DE162A}">
      <dsp:nvSpPr>
        <dsp:cNvPr id="0" name=""/>
        <dsp:cNvSpPr/>
      </dsp:nvSpPr>
      <dsp:spPr>
        <a:xfrm>
          <a:off x="5899676" y="1641633"/>
          <a:ext cx="2804750" cy="2188845"/>
        </a:xfrm>
        <a:prstGeom prst="round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shade val="51000"/>
                <a:satMod val="130000"/>
              </a:schemeClr>
            </a:gs>
            <a:gs pos="80000">
              <a:schemeClr val="accent3">
                <a:hueOff val="9001922"/>
                <a:satOff val="813"/>
                <a:lumOff val="-8631"/>
                <a:alphaOff val="0"/>
                <a:shade val="93000"/>
                <a:satMod val="13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Работа со словарем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6006527" y="1748484"/>
        <a:ext cx="2591048" cy="197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A2104-3F9F-4075-9903-9F326A9AEC68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E75C-AFF3-48A3-96D0-E813CEF587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C:\Users\Васильевна\Desktop\ос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43"/>
            <a:ext cx="9144000" cy="68698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56176" y="476672"/>
            <a:ext cx="197906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ФГОС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013176"/>
            <a:ext cx="846043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Руководство -рабочая тетрадь как ресурс ученика и учителя</a:t>
            </a:r>
            <a:endParaRPr lang="ru-RU" sz="4400" b="1" cap="none" spc="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Разделы  в каждой теме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645242"/>
              </p:ext>
            </p:extLst>
          </p:nvPr>
        </p:nvGraphicFramePr>
        <p:xfrm>
          <a:off x="0" y="1052733"/>
          <a:ext cx="9144000" cy="581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920"/>
                <a:gridCol w="5292080"/>
              </a:tblGrid>
              <a:tr h="96892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Название темы нет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Формулируют учащиеся после прохождения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89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Наши открытия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Важные моменты (шаги) содержания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89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Упражнения по теме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Часть заданий выполнять на уроке, часть дома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89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Задания для самопроверки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Ответы к заданиям обнаруживают учащиеся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89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Хочу знать больше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Содержат задания для интересующихся биологией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6892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Итоги темы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</a:rPr>
                        <a:t>Записываются,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</a:rPr>
                        <a:t> формулируются в классе, то что нужно знать</a:t>
                      </a:r>
                      <a:endParaRPr lang="ru-RU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0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/>
              <a:t>Практикум по теме 1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Назовите основное содержание темы.</a:t>
            </a:r>
          </a:p>
          <a:p>
            <a:pPr marL="0" indent="0">
              <a:buNone/>
            </a:pPr>
            <a:r>
              <a:rPr lang="ru-RU" b="1" dirty="0" smtClean="0"/>
              <a:t>2. Какие упражнения по теме вы зададите на дом, а какие выполните в классе?</a:t>
            </a:r>
          </a:p>
          <a:p>
            <a:pPr marL="0" indent="0">
              <a:buNone/>
            </a:pPr>
            <a:r>
              <a:rPr lang="ru-RU" b="1" dirty="0" smtClean="0"/>
              <a:t>3. Назовите стр., где учащиеся смогут найти ответ</a:t>
            </a:r>
          </a:p>
          <a:p>
            <a:pPr marL="0" indent="0">
              <a:buNone/>
            </a:pPr>
            <a:r>
              <a:rPr lang="ru-RU" b="1" dirty="0" smtClean="0"/>
              <a:t>4. В словаре найдите термины, о которых пойдет речь в теме 1.</a:t>
            </a:r>
          </a:p>
          <a:p>
            <a:pPr marL="0" indent="0">
              <a:buNone/>
            </a:pPr>
            <a:r>
              <a:rPr lang="ru-RU" b="1" dirty="0" smtClean="0"/>
              <a:t>5. Какие УУД формируются с теме 1?</a:t>
            </a:r>
          </a:p>
          <a:p>
            <a:pPr marL="0" indent="0">
              <a:buNone/>
            </a:pPr>
            <a:r>
              <a:rPr lang="ru-RU" b="1" dirty="0" smtClean="0"/>
              <a:t>6. Просмотрите избранную главу к теме 1. Что могут узнать дети? Какие вопросы могут задать учителю?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166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C:\Users\Васильевна\Desktop\ос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843"/>
            <a:ext cx="9144000" cy="686984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5536" y="4725144"/>
            <a:ext cx="813493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476672"/>
            <a:ext cx="3636912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bg1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www.n-bio.ru</a:t>
            </a:r>
            <a:endParaRPr lang="ru-RU" sz="4400" b="1" cap="none" spc="0" dirty="0">
              <a:ln w="11430"/>
              <a:solidFill>
                <a:schemeClr val="bg1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9552" y="260648"/>
            <a:ext cx="8064896" cy="619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1" name="Picture 5" descr="C:\Users\Васильевна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1992870" cy="172819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3" name="Picture 7" descr="C:\Users\Васильевна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4149080"/>
            <a:ext cx="1259130" cy="18821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4" name="Picture 8" descr="C:\Users\Васильевна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2304256" cy="15625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6" name="Picture 10" descr="C:\Users\Васильевна\Desktop\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196752"/>
            <a:ext cx="1342816" cy="17685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580112" y="1412776"/>
            <a:ext cx="2916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Канд. педагогических наук</a:t>
            </a:r>
          </a:p>
          <a:p>
            <a:pPr algn="r"/>
            <a:r>
              <a:rPr lang="ru-RU" sz="2400" dirty="0" smtClean="0"/>
              <a:t>Г.И </a:t>
            </a:r>
            <a:r>
              <a:rPr lang="ru-RU" sz="2400" dirty="0" err="1" smtClean="0"/>
              <a:t>Лернер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26064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Канд. психологических наук</a:t>
            </a:r>
          </a:p>
          <a:p>
            <a:r>
              <a:rPr lang="ru-RU" sz="2400" dirty="0" err="1" smtClean="0"/>
              <a:t>Е.В.Чудинова</a:t>
            </a:r>
            <a:r>
              <a:rPr lang="ru-RU" sz="2400" dirty="0" smtClean="0"/>
              <a:t> и А.А.Егорова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4005064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Учителя биологии  ГБОУ гимназии  № 1567 В.Е.Зайцева, Д.И.Минкин,</a:t>
            </a:r>
          </a:p>
          <a:p>
            <a:r>
              <a:rPr lang="ru-RU" sz="2400" dirty="0" smtClean="0"/>
              <a:t>Москва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95536" y="5657671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Учитель биологии  ГБОУ «Пятьдесят седьмая школа» А.А.Прокудин, Москва</a:t>
            </a:r>
            <a:endParaRPr lang="ru-RU" sz="2400" dirty="0"/>
          </a:p>
        </p:txBody>
      </p:sp>
      <p:pic>
        <p:nvPicPr>
          <p:cNvPr id="9227" name="Picture 11" descr="C:\Users\Васильевна\Desktop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869160"/>
            <a:ext cx="1651248" cy="176305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508104" y="2636912"/>
            <a:ext cx="36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Учитель биологии  СОШ № 135 О.А.Красных, Пермь</a:t>
            </a:r>
            <a:endParaRPr lang="ru-RU" sz="2400" dirty="0"/>
          </a:p>
        </p:txBody>
      </p:sp>
      <p:pic>
        <p:nvPicPr>
          <p:cNvPr id="22529" name="Picture 1" descr="C:\Users\Васильевна\Desktop\Выставка в Перми\1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772816"/>
            <a:ext cx="2061006" cy="19442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0" name="Picture 2" descr="C:\Users\Васильевна\Desktop\фоторезерв\п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17032"/>
            <a:ext cx="2836679" cy="187220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251520" y="1628800"/>
            <a:ext cx="1852138" cy="2330950"/>
            <a:chOff x="5" y="2016229"/>
            <a:chExt cx="1681662" cy="1637565"/>
          </a:xfrm>
        </p:grpSpPr>
        <p:sp>
          <p:nvSpPr>
            <p:cNvPr id="8" name="Нашивка 7"/>
            <p:cNvSpPr/>
            <p:nvPr/>
          </p:nvSpPr>
          <p:spPr>
            <a:xfrm rot="5400000">
              <a:off x="22053" y="1994181"/>
              <a:ext cx="1637565" cy="1681662"/>
            </a:xfrm>
            <a:prstGeom prst="chevron">
              <a:avLst/>
            </a:prstGeom>
          </p:spPr>
          <p:style>
            <a:lnRef idx="2">
              <a:schemeClr val="accent3">
                <a:hueOff val="4500961"/>
                <a:satOff val="407"/>
                <a:lumOff val="-4315"/>
                <a:alphaOff val="0"/>
              </a:schemeClr>
            </a:lnRef>
            <a:fillRef idx="1">
              <a:schemeClr val="accent3">
                <a:hueOff val="4500961"/>
                <a:satOff val="407"/>
                <a:lumOff val="-4315"/>
                <a:alphaOff val="0"/>
              </a:schemeClr>
            </a:fillRef>
            <a:effectRef idx="0">
              <a:schemeClr val="accent3">
                <a:hueOff val="4500961"/>
                <a:satOff val="407"/>
                <a:lumOff val="-43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Нашивка 4"/>
            <p:cNvSpPr/>
            <p:nvPr/>
          </p:nvSpPr>
          <p:spPr>
            <a:xfrm>
              <a:off x="5" y="2186940"/>
              <a:ext cx="1681662" cy="1466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Новое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содержание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4"/>
          <p:cNvGrpSpPr/>
          <p:nvPr/>
        </p:nvGrpSpPr>
        <p:grpSpPr>
          <a:xfrm>
            <a:off x="2267744" y="1628800"/>
            <a:ext cx="6624736" cy="4824536"/>
            <a:chOff x="1586043" y="2089276"/>
            <a:chExt cx="7014781" cy="1188599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>
            <a:xfrm rot="5400000">
              <a:off x="4499134" y="-823815"/>
              <a:ext cx="1188599" cy="7014781"/>
            </a:xfrm>
            <a:prstGeom prst="round2SameRect">
              <a:avLst/>
            </a:prstGeom>
          </p:spPr>
          <p:style>
            <a:lnRef idx="2">
              <a:schemeClr val="accent3">
                <a:hueOff val="4500961"/>
                <a:satOff val="407"/>
                <a:lumOff val="-43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586044" y="2212197"/>
              <a:ext cx="6962820" cy="9947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kern="1200" dirty="0" smtClean="0"/>
                <a:t> в основное школе </a:t>
              </a:r>
              <a:r>
                <a:rPr lang="ru-RU" sz="3200" dirty="0" smtClean="0"/>
                <a:t>(6-9) должно быть изучено ВСЁ существенное на доступном уровне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kern="1200" dirty="0" smtClean="0"/>
                <a:t>отказ от описательно-систематического подхода в построении курса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dirty="0" smtClean="0"/>
                <a:t>основа курса – учебные модели</a:t>
              </a:r>
              <a:endParaRPr lang="ru-RU" sz="3200" kern="1200" dirty="0" smtClean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3200" dirty="0" err="1" smtClean="0"/>
                <a:t>саморазворачивающаяся</a:t>
              </a:r>
              <a:r>
                <a:rPr lang="ru-RU" sz="3200" dirty="0" smtClean="0"/>
                <a:t> логика </a:t>
              </a:r>
              <a:endParaRPr lang="ru-RU" sz="32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600" kern="1200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195736" y="548680"/>
            <a:ext cx="5004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Новая биология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4" name="Группа 10"/>
          <p:cNvGrpSpPr/>
          <p:nvPr/>
        </p:nvGrpSpPr>
        <p:grpSpPr>
          <a:xfrm>
            <a:off x="323528" y="3429000"/>
            <a:ext cx="1852138" cy="2330950"/>
            <a:chOff x="5" y="2016229"/>
            <a:chExt cx="1681662" cy="1637565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22053" y="1994181"/>
              <a:ext cx="1637565" cy="1681662"/>
            </a:xfrm>
            <a:prstGeom prst="chevron">
              <a:avLst/>
            </a:prstGeom>
            <a:solidFill>
              <a:srgbClr val="FFFF00"/>
            </a:solidFill>
          </p:spPr>
          <p:style>
            <a:lnRef idx="2">
              <a:schemeClr val="accent3">
                <a:hueOff val="4500961"/>
                <a:satOff val="407"/>
                <a:lumOff val="-4315"/>
                <a:alphaOff val="0"/>
              </a:schemeClr>
            </a:lnRef>
            <a:fillRef idx="1">
              <a:schemeClr val="accent3">
                <a:hueOff val="4500961"/>
                <a:satOff val="407"/>
                <a:lumOff val="-4315"/>
                <a:alphaOff val="0"/>
              </a:schemeClr>
            </a:fillRef>
            <a:effectRef idx="0">
              <a:schemeClr val="accent3">
                <a:hueOff val="4500961"/>
                <a:satOff val="407"/>
                <a:lumOff val="-43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5" y="2186940"/>
              <a:ext cx="1681662" cy="14668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Новые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</a:rPr>
                <a:t>формы</a:t>
              </a:r>
              <a:endParaRPr lang="ru-RU" sz="20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58750" y="228600"/>
            <a:ext cx="8850313" cy="6481763"/>
            <a:chOff x="100" y="144"/>
            <a:chExt cx="5575" cy="4083"/>
          </a:xfrm>
        </p:grpSpPr>
        <p:pic>
          <p:nvPicPr>
            <p:cNvPr id="7171" name="Picture 26" descr="DSC_00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67" y="243"/>
              <a:ext cx="808" cy="3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Oval 24"/>
            <p:cNvSpPr>
              <a:spLocks noChangeArrowheads="1"/>
            </p:cNvSpPr>
            <p:nvPr/>
          </p:nvSpPr>
          <p:spPr bwMode="auto">
            <a:xfrm>
              <a:off x="192" y="624"/>
              <a:ext cx="4512" cy="3072"/>
            </a:xfrm>
            <a:prstGeom prst="ellipse">
              <a:avLst/>
            </a:prstGeom>
            <a:solidFill>
              <a:srgbClr val="F6FDA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3" name="AutoShape 4"/>
            <p:cNvSpPr>
              <a:spLocks noChangeArrowheads="1"/>
            </p:cNvSpPr>
            <p:nvPr/>
          </p:nvSpPr>
          <p:spPr bwMode="auto">
            <a:xfrm>
              <a:off x="960" y="1248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FDDA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Понятие организма </a:t>
              </a:r>
            </a:p>
            <a:p>
              <a:pPr algn="ctr"/>
              <a:r>
                <a:rPr lang="ru-RU"/>
                <a:t>(животные и человек)</a:t>
              </a:r>
            </a:p>
          </p:txBody>
        </p:sp>
        <p:sp>
          <p:nvSpPr>
            <p:cNvPr id="717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584" y="912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6</a:t>
              </a:r>
            </a:p>
          </p:txBody>
        </p:sp>
        <p:sp>
          <p:nvSpPr>
            <p:cNvPr id="7175" name="AutoShape 6"/>
            <p:cNvSpPr>
              <a:spLocks noChangeArrowheads="1"/>
            </p:cNvSpPr>
            <p:nvPr/>
          </p:nvSpPr>
          <p:spPr bwMode="auto">
            <a:xfrm>
              <a:off x="100" y="514"/>
              <a:ext cx="1296" cy="624"/>
            </a:xfrm>
            <a:prstGeom prst="roundRect">
              <a:avLst>
                <a:gd name="adj" fmla="val 16667"/>
              </a:avLst>
            </a:prstGeom>
            <a:solidFill>
              <a:srgbClr val="CDFA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Введение </a:t>
              </a:r>
            </a:p>
            <a:p>
              <a:pPr algn="ctr"/>
              <a:r>
                <a:rPr lang="ru-RU"/>
                <a:t>в биологию</a:t>
              </a:r>
            </a:p>
          </p:txBody>
        </p:sp>
        <p:sp>
          <p:nvSpPr>
            <p:cNvPr id="717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32" y="144"/>
              <a:ext cx="672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5 (6)</a:t>
              </a:r>
            </a:p>
          </p:txBody>
        </p:sp>
        <p:sp>
          <p:nvSpPr>
            <p:cNvPr id="7177" name="AutoShape 8"/>
            <p:cNvSpPr>
              <a:spLocks noChangeArrowheads="1"/>
            </p:cNvSpPr>
            <p:nvPr/>
          </p:nvSpPr>
          <p:spPr bwMode="auto">
            <a:xfrm>
              <a:off x="2736" y="528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DCFF7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Понятие организма </a:t>
              </a:r>
            </a:p>
            <a:p>
              <a:pPr algn="ctr"/>
              <a:r>
                <a:rPr lang="ru-RU"/>
                <a:t>(растения)</a:t>
              </a:r>
            </a:p>
          </p:txBody>
        </p:sp>
        <p:sp>
          <p:nvSpPr>
            <p:cNvPr id="7178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360" y="240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7</a:t>
              </a:r>
            </a:p>
          </p:txBody>
        </p:sp>
        <p:sp>
          <p:nvSpPr>
            <p:cNvPr id="7179" name="AutoShape 10"/>
            <p:cNvSpPr>
              <a:spLocks noChangeArrowheads="1"/>
            </p:cNvSpPr>
            <p:nvPr/>
          </p:nvSpPr>
          <p:spPr bwMode="auto">
            <a:xfrm>
              <a:off x="3223" y="1586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CDFAF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 smtClean="0"/>
                <a:t>Регуляция (управление) </a:t>
              </a:r>
              <a:endParaRPr lang="ru-RU" dirty="0"/>
            </a:p>
            <a:p>
              <a:pPr algn="ctr"/>
              <a:r>
                <a:rPr lang="ru-RU" dirty="0"/>
                <a:t>в живых системах</a:t>
              </a:r>
            </a:p>
          </p:txBody>
        </p:sp>
        <p:sp>
          <p:nvSpPr>
            <p:cNvPr id="7180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320" y="1248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7</a:t>
              </a:r>
            </a:p>
          </p:txBody>
        </p:sp>
        <p:sp>
          <p:nvSpPr>
            <p:cNvPr id="7181" name="AutoShape 12"/>
            <p:cNvSpPr>
              <a:spLocks noChangeArrowheads="1"/>
            </p:cNvSpPr>
            <p:nvPr/>
          </p:nvSpPr>
          <p:spPr bwMode="auto">
            <a:xfrm>
              <a:off x="1778" y="2327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F5F4C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Размножение </a:t>
              </a:r>
            </a:p>
            <a:p>
              <a:pPr algn="ctr"/>
              <a:r>
                <a:rPr lang="ru-RU"/>
                <a:t>и развитие</a:t>
              </a:r>
            </a:p>
          </p:txBody>
        </p:sp>
        <p:sp>
          <p:nvSpPr>
            <p:cNvPr id="718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544" y="1962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8</a:t>
              </a:r>
            </a:p>
          </p:txBody>
        </p:sp>
        <p:sp>
          <p:nvSpPr>
            <p:cNvPr id="7183" name="AutoShape 14"/>
            <p:cNvSpPr>
              <a:spLocks noChangeArrowheads="1"/>
            </p:cNvSpPr>
            <p:nvPr/>
          </p:nvSpPr>
          <p:spPr bwMode="auto">
            <a:xfrm rot="-1631153">
              <a:off x="2400" y="960"/>
              <a:ext cx="528" cy="576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FDDAD7"/>
                </a:gs>
                <a:gs pos="100000">
                  <a:srgbClr val="DCFF79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4" name="AutoShape 15"/>
            <p:cNvSpPr>
              <a:spLocks noChangeArrowheads="1"/>
            </p:cNvSpPr>
            <p:nvPr/>
          </p:nvSpPr>
          <p:spPr bwMode="auto">
            <a:xfrm>
              <a:off x="384" y="2976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F9CB7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Теория эволюции</a:t>
              </a:r>
            </a:p>
          </p:txBody>
        </p:sp>
        <p:sp>
          <p:nvSpPr>
            <p:cNvPr id="7185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1008" y="2688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9</a:t>
              </a:r>
            </a:p>
          </p:txBody>
        </p:sp>
        <p:sp>
          <p:nvSpPr>
            <p:cNvPr id="7186" name="AutoShape 17"/>
            <p:cNvSpPr>
              <a:spLocks noChangeArrowheads="1"/>
            </p:cNvSpPr>
            <p:nvPr/>
          </p:nvSpPr>
          <p:spPr bwMode="auto">
            <a:xfrm>
              <a:off x="2832" y="3360"/>
              <a:ext cx="1536" cy="624"/>
            </a:xfrm>
            <a:prstGeom prst="roundRect">
              <a:avLst>
                <a:gd name="adj" fmla="val 16667"/>
              </a:avLst>
            </a:prstGeom>
            <a:solidFill>
              <a:srgbClr val="CDCDE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Экология</a:t>
              </a:r>
            </a:p>
          </p:txBody>
        </p:sp>
        <p:sp>
          <p:nvSpPr>
            <p:cNvPr id="718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456" y="3072"/>
              <a:ext cx="270" cy="4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9</a:t>
              </a:r>
            </a:p>
          </p:txBody>
        </p:sp>
        <p:sp>
          <p:nvSpPr>
            <p:cNvPr id="7188" name="AutoShape 19"/>
            <p:cNvSpPr>
              <a:spLocks noChangeArrowheads="1"/>
            </p:cNvSpPr>
            <p:nvPr/>
          </p:nvSpPr>
          <p:spPr bwMode="auto">
            <a:xfrm rot="3259416">
              <a:off x="456" y="1272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20"/>
            <p:cNvSpPr>
              <a:spLocks noChangeArrowheads="1"/>
            </p:cNvSpPr>
            <p:nvPr/>
          </p:nvSpPr>
          <p:spPr bwMode="auto">
            <a:xfrm rot="3259416">
              <a:off x="3576" y="136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utoShape 21"/>
            <p:cNvSpPr>
              <a:spLocks noChangeArrowheads="1"/>
            </p:cNvSpPr>
            <p:nvPr/>
          </p:nvSpPr>
          <p:spPr bwMode="auto">
            <a:xfrm rot="8550891">
              <a:off x="3287" y="2361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22"/>
            <p:cNvSpPr>
              <a:spLocks noChangeArrowheads="1"/>
            </p:cNvSpPr>
            <p:nvPr/>
          </p:nvSpPr>
          <p:spPr bwMode="auto">
            <a:xfrm rot="8550891">
              <a:off x="1954" y="3018"/>
              <a:ext cx="432" cy="192"/>
            </a:xfrm>
            <a:prstGeom prst="rightArrow">
              <a:avLst>
                <a:gd name="adj1" fmla="val 50000"/>
                <a:gd name="adj2" fmla="val 56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23"/>
            <p:cNvSpPr>
              <a:spLocks noChangeArrowheads="1"/>
            </p:cNvSpPr>
            <p:nvPr/>
          </p:nvSpPr>
          <p:spPr bwMode="auto">
            <a:xfrm rot="811737">
              <a:off x="1968" y="3456"/>
              <a:ext cx="864" cy="192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WordArt 25"/>
            <p:cNvSpPr>
              <a:spLocks noChangeArrowheads="1" noChangeShapeType="1" noTextEdit="1"/>
            </p:cNvSpPr>
            <p:nvPr/>
          </p:nvSpPr>
          <p:spPr bwMode="auto">
            <a:xfrm rot="-5400000">
              <a:off x="3600" y="1920"/>
              <a:ext cx="350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DDAD7"/>
                  </a:solidFill>
                  <a:latin typeface="Arial"/>
                  <a:cs typeface="Arial"/>
                </a:rPr>
                <a:t>многообразие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259632" y="1124744"/>
            <a:ext cx="7560840" cy="4968552"/>
          </a:xfrm>
          <a:prstGeom prst="round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394" name="Picture 2" descr="C:\Users\Васильевна\Desktop\Выставка в Перми\видеолекции\Презентация по экспериментированию\основ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84176" cy="1457566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267744" y="4509120"/>
            <a:ext cx="44644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atin typeface="+mj-lt"/>
                <a:ea typeface="+mj-ea"/>
                <a:cs typeface="+mj-cs"/>
              </a:rPr>
              <a:t>Цифровые ресурсы ученика и учителя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47664" y="4797152"/>
            <a:ext cx="504056" cy="432048"/>
          </a:xfrm>
          <a:prstGeom prst="ellipse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27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856984" cy="11430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Мы предлагаем :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3" descr="C:\Users\Васильевна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1656184" cy="111059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8900000" algn="bl" rotWithShape="0">
              <a:schemeClr val="bg1">
                <a:lumMod val="25000"/>
                <a:alpha val="40000"/>
              </a:schemeClr>
            </a:outerShdw>
          </a:effectLst>
        </p:spPr>
      </p:pic>
      <p:pic>
        <p:nvPicPr>
          <p:cNvPr id="17" name="Picture 4" descr="C:\Users\Васильевна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850" y="1916832"/>
            <a:ext cx="2362424" cy="158417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18900000" algn="bl" rotWithShape="0">
              <a:schemeClr val="bg1">
                <a:lumMod val="25000"/>
                <a:alpha val="40000"/>
              </a:schemeClr>
            </a:outerShdw>
          </a:effectLst>
        </p:spPr>
      </p:pic>
      <p:pic>
        <p:nvPicPr>
          <p:cNvPr id="19" name="Picture 3" descr="82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25144"/>
            <a:ext cx="2376264" cy="1654036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20" name="Picture 1" descr="C:\Users\Васильевна\Desktop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579440" cy="1229533"/>
          </a:xfrm>
          <a:prstGeom prst="rect">
            <a:avLst/>
          </a:prstGeom>
          <a:noFill/>
          <a:ln w="19050">
            <a:solidFill>
              <a:schemeClr val="bg1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874" name="Picture 2" descr="C:\Users\Васильевна\Desktop\фоторезерв\к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996952"/>
            <a:ext cx="2150162" cy="1440160"/>
          </a:xfrm>
          <a:prstGeom prst="rect">
            <a:avLst/>
          </a:prstGeom>
          <a:noFill/>
        </p:spPr>
      </p:pic>
      <p:pic>
        <p:nvPicPr>
          <p:cNvPr id="21" name="Picture 12" descr="zmd_front_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852936"/>
            <a:ext cx="2104275" cy="208705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2060848"/>
            <a:ext cx="2582498" cy="206652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27584" y="692696"/>
          <a:ext cx="748883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Рабочая тетрадь ученика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sz="3600" dirty="0" smtClean="0"/>
              <a:t>. Прочитать обращение авторского коллектива вместе с учащимися на первом уроке.</a:t>
            </a:r>
          </a:p>
          <a:p>
            <a:pPr marL="0" indent="0" algn="just">
              <a:buNone/>
            </a:pPr>
            <a:r>
              <a:rPr lang="ru-RU" sz="3600" dirty="0" smtClean="0"/>
              <a:t>2. Пусть ученики подчеркнут </a:t>
            </a:r>
            <a:r>
              <a:rPr lang="ru-RU" sz="3600" b="1" dirty="0" smtClean="0"/>
              <a:t>умения</a:t>
            </a:r>
            <a:r>
              <a:rPr lang="ru-RU" sz="3600" dirty="0" smtClean="0"/>
              <a:t>, которым могут научиться.</a:t>
            </a:r>
          </a:p>
          <a:p>
            <a:pPr marL="0" indent="0" algn="just">
              <a:buNone/>
            </a:pPr>
            <a:r>
              <a:rPr lang="ru-RU" sz="3600" dirty="0" smtClean="0"/>
              <a:t>3. </a:t>
            </a:r>
            <a:r>
              <a:rPr lang="ru-RU" sz="3600" b="1" dirty="0" smtClean="0"/>
              <a:t>Выделят виды учебных работ</a:t>
            </a:r>
            <a:r>
              <a:rPr lang="ru-RU" sz="3600" dirty="0" smtClean="0"/>
              <a:t>, которые предстоит выполнить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850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prstClr val="black"/>
                </a:solidFill>
              </a:rPr>
              <a:t>С чего начинать учителю?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429219"/>
              </p:ext>
            </p:extLst>
          </p:nvPr>
        </p:nvGraphicFramePr>
        <p:xfrm>
          <a:off x="107504" y="1196752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71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r>
              <a:rPr lang="ru-RU" b="1" dirty="0" smtClean="0"/>
              <a:t>С чего начинать учителю?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59408"/>
              </p:ext>
            </p:extLst>
          </p:nvPr>
        </p:nvGraphicFramePr>
        <p:xfrm>
          <a:off x="179388" y="1196975"/>
          <a:ext cx="8713787" cy="5472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65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5">
      <a:dk1>
        <a:sysClr val="windowText" lastClr="000000"/>
      </a:dk1>
      <a:lt1>
        <a:srgbClr val="CEEDB5"/>
      </a:lt1>
      <a:dk2>
        <a:srgbClr val="4E5B6F"/>
      </a:dk2>
      <a:lt2>
        <a:srgbClr val="D6ECFF"/>
      </a:lt2>
      <a:accent1>
        <a:srgbClr val="A0DD6D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418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Мы предлагаем :</vt:lpstr>
      <vt:lpstr>Презентация PowerPoint</vt:lpstr>
      <vt:lpstr>Рабочая тетрадь ученика</vt:lpstr>
      <vt:lpstr>С чего начинать учителю?</vt:lpstr>
      <vt:lpstr>С чего начинать учителю?</vt:lpstr>
      <vt:lpstr>Разделы  в каждой теме</vt:lpstr>
      <vt:lpstr>Практикум по теме 1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Васильевна</dc:creator>
  <cp:lastModifiedBy>User3</cp:lastModifiedBy>
  <cp:revision>204</cp:revision>
  <dcterms:created xsi:type="dcterms:W3CDTF">2013-02-14T06:00:14Z</dcterms:created>
  <dcterms:modified xsi:type="dcterms:W3CDTF">2015-06-27T20:49:29Z</dcterms:modified>
</cp:coreProperties>
</file>